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311" r:id="rId2"/>
    <p:sldId id="280" r:id="rId3"/>
    <p:sldId id="282" r:id="rId4"/>
    <p:sldId id="260" r:id="rId5"/>
    <p:sldId id="310" r:id="rId6"/>
    <p:sldId id="303" r:id="rId7"/>
    <p:sldId id="308" r:id="rId8"/>
    <p:sldId id="295" r:id="rId9"/>
    <p:sldId id="313" r:id="rId10"/>
    <p:sldId id="315" r:id="rId11"/>
    <p:sldId id="316" r:id="rId12"/>
    <p:sldId id="317" r:id="rId13"/>
    <p:sldId id="304" r:id="rId14"/>
    <p:sldId id="296" r:id="rId15"/>
    <p:sldId id="278" r:id="rId16"/>
    <p:sldId id="318" r:id="rId17"/>
    <p:sldId id="319" r:id="rId18"/>
    <p:sldId id="305" r:id="rId19"/>
    <p:sldId id="279" r:id="rId20"/>
    <p:sldId id="287" r:id="rId21"/>
    <p:sldId id="320" r:id="rId22"/>
    <p:sldId id="321" r:id="rId23"/>
    <p:sldId id="306" r:id="rId24"/>
    <p:sldId id="307" r:id="rId25"/>
    <p:sldId id="322" r:id="rId26"/>
    <p:sldId id="323" r:id="rId27"/>
    <p:sldId id="298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1322"/>
    <a:srgbClr val="2A9995"/>
    <a:srgbClr val="8EE0DC"/>
    <a:srgbClr val="54D0CA"/>
    <a:srgbClr val="0D13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26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894" y="8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8CDDB4-6553-4F69-92A5-864D7528836E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39D0A-ED8E-4A87-BA33-B024370FBD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679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4217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9289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375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9888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3719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62079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4728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5052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3677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8619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174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3108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342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51586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4887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598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5B0F78-5535-4131-8D61-FBA3C94C568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6741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5B0F78-5535-4131-8D61-FBA3C94C568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4296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5B0F78-5535-4131-8D61-FBA3C94C568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6163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638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17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535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E1E0D-4202-49DF-B9A3-472AA1EA884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894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3542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5B0F78-5535-4131-8D61-FBA3C94C568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8117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9492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39D0A-ED8E-4A87-BA33-B024370FBD8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71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826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50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416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2418837" y="2879571"/>
            <a:ext cx="1836488" cy="1836488"/>
          </a:xfrm>
          <a:custGeom>
            <a:avLst/>
            <a:gdLst>
              <a:gd name="connsiteX0" fmla="*/ 918244 w 1836488"/>
              <a:gd name="connsiteY0" fmla="*/ 0 h 1836488"/>
              <a:gd name="connsiteX1" fmla="*/ 1836488 w 1836488"/>
              <a:gd name="connsiteY1" fmla="*/ 918244 h 1836488"/>
              <a:gd name="connsiteX2" fmla="*/ 918244 w 1836488"/>
              <a:gd name="connsiteY2" fmla="*/ 1836488 h 1836488"/>
              <a:gd name="connsiteX3" fmla="*/ 0 w 1836488"/>
              <a:gd name="connsiteY3" fmla="*/ 918244 h 1836488"/>
              <a:gd name="connsiteX4" fmla="*/ 918244 w 1836488"/>
              <a:gd name="connsiteY4" fmla="*/ 0 h 1836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6488" h="1836488">
                <a:moveTo>
                  <a:pt x="918244" y="0"/>
                </a:moveTo>
                <a:cubicBezTo>
                  <a:pt x="1425376" y="0"/>
                  <a:pt x="1836488" y="411112"/>
                  <a:pt x="1836488" y="918244"/>
                </a:cubicBezTo>
                <a:cubicBezTo>
                  <a:pt x="1836488" y="1425376"/>
                  <a:pt x="1425376" y="1836488"/>
                  <a:pt x="918244" y="1836488"/>
                </a:cubicBezTo>
                <a:cubicBezTo>
                  <a:pt x="411112" y="1836488"/>
                  <a:pt x="0" y="1425376"/>
                  <a:pt x="0" y="918244"/>
                </a:cubicBezTo>
                <a:cubicBezTo>
                  <a:pt x="0" y="411112"/>
                  <a:pt x="411112" y="0"/>
                  <a:pt x="91824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3455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1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799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360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957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687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895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26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652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AD4C7-00E1-484E-ADC6-80BED9BCD7E0}" type="datetimeFigureOut">
              <a:rPr lang="zh-CN" altLang="en-US" smtClean="0"/>
              <a:t>2020/6/30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B093F-DDD8-4FA1-B0B2-6BD78FD0BB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853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&#26426;&#22120;&#20154;&#20351;&#29992;&#25991;&#26723;.docx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&#21387;&#27979;&#22330;&#26223;&#21015;&#34920;%20.xlsx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/>
          <a:srcRect l="68594" t="65577" b="15737"/>
          <a:stretch/>
        </p:blipFill>
        <p:spPr>
          <a:xfrm>
            <a:off x="0" y="0"/>
            <a:ext cx="6289658" cy="374332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4961" y="901699"/>
            <a:ext cx="5402077" cy="540702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67550"/>
          <a:stretch>
            <a:fillRect/>
          </a:stretch>
        </p:blipFill>
        <p:spPr>
          <a:xfrm rot="19048470">
            <a:off x="7724422" y="2530588"/>
            <a:ext cx="10013678" cy="3252438"/>
          </a:xfrm>
          <a:custGeom>
            <a:avLst/>
            <a:gdLst>
              <a:gd name="connsiteX0" fmla="*/ 5766606 w 10013678"/>
              <a:gd name="connsiteY0" fmla="*/ 0 h 3252438"/>
              <a:gd name="connsiteX1" fmla="*/ 2783632 w 10013678"/>
              <a:gd name="connsiteY1" fmla="*/ 3252438 h 3252438"/>
              <a:gd name="connsiteX2" fmla="*/ 0 w 10013678"/>
              <a:gd name="connsiteY2" fmla="*/ 699430 h 3252438"/>
              <a:gd name="connsiteX3" fmla="*/ 0 w 10013678"/>
              <a:gd name="connsiteY3" fmla="*/ 0 h 3252438"/>
              <a:gd name="connsiteX4" fmla="*/ 10013678 w 10013678"/>
              <a:gd name="connsiteY4" fmla="*/ 0 h 3252438"/>
              <a:gd name="connsiteX5" fmla="*/ 10013678 w 10013678"/>
              <a:gd name="connsiteY5" fmla="*/ 229291 h 3252438"/>
              <a:gd name="connsiteX6" fmla="*/ 9763673 w 10013678"/>
              <a:gd name="connsiteY6" fmla="*/ 0 h 325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13678" h="3252438">
                <a:moveTo>
                  <a:pt x="5766606" y="0"/>
                </a:moveTo>
                <a:lnTo>
                  <a:pt x="2783632" y="3252438"/>
                </a:lnTo>
                <a:lnTo>
                  <a:pt x="0" y="699430"/>
                </a:lnTo>
                <a:lnTo>
                  <a:pt x="0" y="0"/>
                </a:lnTo>
                <a:close/>
                <a:moveTo>
                  <a:pt x="10013678" y="0"/>
                </a:moveTo>
                <a:lnTo>
                  <a:pt x="10013678" y="229291"/>
                </a:lnTo>
                <a:lnTo>
                  <a:pt x="9763673" y="0"/>
                </a:lnTo>
                <a:close/>
              </a:path>
            </a:pathLst>
          </a:custGeom>
        </p:spPr>
      </p:pic>
      <p:sp>
        <p:nvSpPr>
          <p:cNvPr id="50" name="矩形 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D1325"/>
              </a:gs>
              <a:gs pos="0">
                <a:srgbClr val="0D1325">
                  <a:alpha val="50000"/>
                </a:srgbClr>
              </a:gs>
              <a:gs pos="44000">
                <a:srgbClr val="0D1325">
                  <a:alpha val="5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2147550" y="2471577"/>
            <a:ext cx="223651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 smtClean="0">
                <a:gradFill>
                  <a:gsLst>
                    <a:gs pos="0">
                      <a:srgbClr val="8EE0DC"/>
                    </a:gs>
                    <a:gs pos="100000">
                      <a:srgbClr val="8EE0DC">
                        <a:lumMod val="23000"/>
                        <a:lumOff val="77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总结</a:t>
            </a:r>
            <a:endParaRPr lang="zh-CN" altLang="en-US" sz="8000" dirty="0">
              <a:gradFill>
                <a:gsLst>
                  <a:gs pos="0">
                    <a:srgbClr val="8EE0DC"/>
                  </a:gs>
                  <a:gs pos="100000">
                    <a:srgbClr val="8EE0DC">
                      <a:lumMod val="23000"/>
                      <a:lumOff val="77000"/>
                    </a:srgbClr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691984" y="2762662"/>
            <a:ext cx="37201" cy="1671906"/>
          </a:xfrm>
          <a:prstGeom prst="rect">
            <a:avLst/>
          </a:prstGeom>
          <a:solidFill>
            <a:srgbClr val="8EE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8EE0DC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584956" y="4121804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8EE0DC"/>
                </a:solidFill>
              </a:rPr>
              <a:t>主讲人：龙奎</a:t>
            </a:r>
            <a:endParaRPr lang="zh-CN" altLang="en-US" sz="2800" dirty="0">
              <a:solidFill>
                <a:srgbClr val="8EE0DC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4850570" y="2375208"/>
            <a:ext cx="50989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b="1" dirty="0" smtClean="0">
                <a:gradFill>
                  <a:gsLst>
                    <a:gs pos="0">
                      <a:srgbClr val="8EE0DC"/>
                    </a:gs>
                    <a:gs pos="100000">
                      <a:srgbClr val="8EE0DC">
                        <a:lumMod val="23000"/>
                        <a:lumOff val="77000"/>
                      </a:srgbClr>
                    </a:gs>
                  </a:gsLst>
                  <a:lin ang="5400000" scaled="1"/>
                </a:gradFill>
              </a:rPr>
              <a:t>机器人开发过程及相关问题总结</a:t>
            </a:r>
            <a:endParaRPr lang="zh-CN" altLang="en-US" sz="4400" b="1" dirty="0">
              <a:gradFill>
                <a:gsLst>
                  <a:gs pos="0">
                    <a:srgbClr val="8EE0DC"/>
                  </a:gs>
                  <a:gs pos="100000">
                    <a:srgbClr val="8EE0DC">
                      <a:lumMod val="23000"/>
                      <a:lumOff val="77000"/>
                    </a:srgbClr>
                  </a:gs>
                </a:gsLst>
                <a:lin ang="5400000" scaled="1"/>
              </a:gradFill>
            </a:endParaRPr>
          </a:p>
        </p:txBody>
      </p:sp>
      <p:cxnSp>
        <p:nvCxnSpPr>
          <p:cNvPr id="94" name="直接连接符 93"/>
          <p:cNvCxnSpPr/>
          <p:nvPr/>
        </p:nvCxnSpPr>
        <p:spPr>
          <a:xfrm>
            <a:off x="4860421" y="3842683"/>
            <a:ext cx="5098967" cy="0"/>
          </a:xfrm>
          <a:prstGeom prst="line">
            <a:avLst/>
          </a:prstGeom>
          <a:ln w="22225">
            <a:solidFill>
              <a:srgbClr val="8EE0DC">
                <a:alpha val="4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54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1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2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5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6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42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7" presetClass="entr" presetSubtype="1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1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 tmFilter="0,0; .5, 1; 1, 1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3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6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 animBg="1"/>
          <p:bldP spid="54" grpId="0"/>
          <p:bldP spid="5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7" presetClass="entr" presetSubtype="1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1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 tmFilter="0,0; .5, 1; 1, 1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3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8" fill="hold" grpId="0" nodeType="withEffect">
                                      <p:stCondLst>
                                        <p:cond delay="3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6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 animBg="1"/>
          <p:bldP spid="54" grpId="0"/>
          <p:bldP spid="5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 descr="e7d195523061f1c0f55f9af68525816972d868573ada39bc763F3977967589A5F92C178830C92595A6CE4D0132F8C206B2B04C416AAA86B7FD80AB023F78DAEB544E2F013E11B2B95AD21703D1C90034A379EC9026EFAAF5D8D3F6EDD7215B01D0409FDE2EB8F6E929173B8073E2301F364EE885D6D8697F6674C70ED10ED42D334E50A353488E95E90D50708BC427BA"/>
          <p:cNvGrpSpPr/>
          <p:nvPr/>
        </p:nvGrpSpPr>
        <p:grpSpPr>
          <a:xfrm>
            <a:off x="9115006" y="4499717"/>
            <a:ext cx="2209646" cy="2358283"/>
            <a:chOff x="2162516" y="4840784"/>
            <a:chExt cx="2209646" cy="2358283"/>
          </a:xfrm>
        </p:grpSpPr>
        <p:sp>
          <p:nvSpPr>
            <p:cNvPr id="3" name="Freeform 5"/>
            <p:cNvSpPr>
              <a:spLocks/>
            </p:cNvSpPr>
            <p:nvPr/>
          </p:nvSpPr>
          <p:spPr bwMode="auto">
            <a:xfrm>
              <a:off x="2597703" y="5574012"/>
              <a:ext cx="1774459" cy="1299431"/>
            </a:xfrm>
            <a:custGeom>
              <a:avLst/>
              <a:gdLst>
                <a:gd name="T0" fmla="*/ 572 w 979"/>
                <a:gd name="T1" fmla="*/ 258 h 717"/>
                <a:gd name="T2" fmla="*/ 518 w 979"/>
                <a:gd name="T3" fmla="*/ 230 h 717"/>
                <a:gd name="T4" fmla="*/ 412 w 979"/>
                <a:gd name="T5" fmla="*/ 271 h 717"/>
                <a:gd name="T6" fmla="*/ 337 w 979"/>
                <a:gd name="T7" fmla="*/ 214 h 717"/>
                <a:gd name="T8" fmla="*/ 416 w 979"/>
                <a:gd name="T9" fmla="*/ 163 h 717"/>
                <a:gd name="T10" fmla="*/ 533 w 979"/>
                <a:gd name="T11" fmla="*/ 101 h 717"/>
                <a:gd name="T12" fmla="*/ 574 w 979"/>
                <a:gd name="T13" fmla="*/ 113 h 717"/>
                <a:gd name="T14" fmla="*/ 733 w 979"/>
                <a:gd name="T15" fmla="*/ 207 h 717"/>
                <a:gd name="T16" fmla="*/ 776 w 979"/>
                <a:gd name="T17" fmla="*/ 396 h 717"/>
                <a:gd name="T18" fmla="*/ 790 w 979"/>
                <a:gd name="T19" fmla="*/ 498 h 717"/>
                <a:gd name="T20" fmla="*/ 979 w 979"/>
                <a:gd name="T21" fmla="*/ 717 h 717"/>
                <a:gd name="T22" fmla="*/ 597 w 979"/>
                <a:gd name="T23" fmla="*/ 717 h 717"/>
                <a:gd name="T24" fmla="*/ 540 w 979"/>
                <a:gd name="T25" fmla="*/ 662 h 717"/>
                <a:gd name="T26" fmla="*/ 277 w 979"/>
                <a:gd name="T27" fmla="*/ 520 h 717"/>
                <a:gd name="T28" fmla="*/ 113 w 979"/>
                <a:gd name="T29" fmla="*/ 426 h 717"/>
                <a:gd name="T30" fmla="*/ 81 w 979"/>
                <a:gd name="T31" fmla="*/ 329 h 717"/>
                <a:gd name="T32" fmla="*/ 84 w 979"/>
                <a:gd name="T33" fmla="*/ 232 h 717"/>
                <a:gd name="T34" fmla="*/ 1 w 979"/>
                <a:gd name="T35" fmla="*/ 160 h 717"/>
                <a:gd name="T36" fmla="*/ 118 w 979"/>
                <a:gd name="T37" fmla="*/ 120 h 717"/>
                <a:gd name="T38" fmla="*/ 28 w 979"/>
                <a:gd name="T39" fmla="*/ 56 h 717"/>
                <a:gd name="T40" fmla="*/ 127 w 979"/>
                <a:gd name="T41" fmla="*/ 14 h 717"/>
                <a:gd name="T42" fmla="*/ 572 w 979"/>
                <a:gd name="T43" fmla="*/ 258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79" h="717">
                  <a:moveTo>
                    <a:pt x="572" y="258"/>
                  </a:moveTo>
                  <a:cubicBezTo>
                    <a:pt x="572" y="258"/>
                    <a:pt x="532" y="246"/>
                    <a:pt x="518" y="230"/>
                  </a:cubicBezTo>
                  <a:cubicBezTo>
                    <a:pt x="518" y="230"/>
                    <a:pt x="472" y="270"/>
                    <a:pt x="412" y="271"/>
                  </a:cubicBezTo>
                  <a:cubicBezTo>
                    <a:pt x="353" y="272"/>
                    <a:pt x="326" y="234"/>
                    <a:pt x="337" y="214"/>
                  </a:cubicBezTo>
                  <a:cubicBezTo>
                    <a:pt x="348" y="194"/>
                    <a:pt x="387" y="199"/>
                    <a:pt x="416" y="163"/>
                  </a:cubicBezTo>
                  <a:cubicBezTo>
                    <a:pt x="446" y="127"/>
                    <a:pt x="463" y="77"/>
                    <a:pt x="533" y="101"/>
                  </a:cubicBezTo>
                  <a:cubicBezTo>
                    <a:pt x="546" y="105"/>
                    <a:pt x="560" y="109"/>
                    <a:pt x="574" y="113"/>
                  </a:cubicBezTo>
                  <a:cubicBezTo>
                    <a:pt x="641" y="133"/>
                    <a:pt x="721" y="156"/>
                    <a:pt x="733" y="207"/>
                  </a:cubicBezTo>
                  <a:cubicBezTo>
                    <a:pt x="749" y="269"/>
                    <a:pt x="749" y="344"/>
                    <a:pt x="776" y="396"/>
                  </a:cubicBezTo>
                  <a:cubicBezTo>
                    <a:pt x="803" y="448"/>
                    <a:pt x="790" y="498"/>
                    <a:pt x="790" y="498"/>
                  </a:cubicBezTo>
                  <a:cubicBezTo>
                    <a:pt x="790" y="498"/>
                    <a:pt x="934" y="705"/>
                    <a:pt x="979" y="717"/>
                  </a:cubicBezTo>
                  <a:cubicBezTo>
                    <a:pt x="597" y="717"/>
                    <a:pt x="597" y="717"/>
                    <a:pt x="597" y="717"/>
                  </a:cubicBezTo>
                  <a:cubicBezTo>
                    <a:pt x="597" y="717"/>
                    <a:pt x="555" y="690"/>
                    <a:pt x="540" y="662"/>
                  </a:cubicBezTo>
                  <a:cubicBezTo>
                    <a:pt x="540" y="662"/>
                    <a:pt x="350" y="635"/>
                    <a:pt x="277" y="520"/>
                  </a:cubicBezTo>
                  <a:cubicBezTo>
                    <a:pt x="277" y="520"/>
                    <a:pt x="169" y="453"/>
                    <a:pt x="113" y="426"/>
                  </a:cubicBezTo>
                  <a:cubicBezTo>
                    <a:pt x="57" y="399"/>
                    <a:pt x="48" y="360"/>
                    <a:pt x="81" y="329"/>
                  </a:cubicBezTo>
                  <a:cubicBezTo>
                    <a:pt x="81" y="329"/>
                    <a:pt x="36" y="270"/>
                    <a:pt x="84" y="232"/>
                  </a:cubicBezTo>
                  <a:cubicBezTo>
                    <a:pt x="84" y="232"/>
                    <a:pt x="0" y="207"/>
                    <a:pt x="1" y="160"/>
                  </a:cubicBezTo>
                  <a:cubicBezTo>
                    <a:pt x="3" y="113"/>
                    <a:pt x="48" y="104"/>
                    <a:pt x="118" y="120"/>
                  </a:cubicBezTo>
                  <a:cubicBezTo>
                    <a:pt x="118" y="120"/>
                    <a:pt x="19" y="102"/>
                    <a:pt x="28" y="56"/>
                  </a:cubicBezTo>
                  <a:cubicBezTo>
                    <a:pt x="37" y="9"/>
                    <a:pt x="90" y="0"/>
                    <a:pt x="127" y="14"/>
                  </a:cubicBezTo>
                  <a:cubicBezTo>
                    <a:pt x="165" y="29"/>
                    <a:pt x="572" y="258"/>
                    <a:pt x="572" y="258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6"/>
            <p:cNvSpPr>
              <a:spLocks noEditPoints="1"/>
            </p:cNvSpPr>
            <p:nvPr/>
          </p:nvSpPr>
          <p:spPr bwMode="auto">
            <a:xfrm>
              <a:off x="2832919" y="4847679"/>
              <a:ext cx="799886" cy="1672558"/>
            </a:xfrm>
            <a:custGeom>
              <a:avLst/>
              <a:gdLst>
                <a:gd name="T0" fmla="*/ 0 w 441"/>
                <a:gd name="T1" fmla="*/ 836 h 923"/>
                <a:gd name="T2" fmla="*/ 0 w 441"/>
                <a:gd name="T3" fmla="*/ 878 h 923"/>
                <a:gd name="T4" fmla="*/ 45 w 441"/>
                <a:gd name="T5" fmla="*/ 923 h 923"/>
                <a:gd name="T6" fmla="*/ 148 w 441"/>
                <a:gd name="T7" fmla="*/ 923 h 923"/>
                <a:gd name="T8" fmla="*/ 147 w 441"/>
                <a:gd name="T9" fmla="*/ 921 h 923"/>
                <a:gd name="T10" fmla="*/ 141 w 441"/>
                <a:gd name="T11" fmla="*/ 917 h 923"/>
                <a:gd name="T12" fmla="*/ 48 w 441"/>
                <a:gd name="T13" fmla="*/ 917 h 923"/>
                <a:gd name="T14" fmla="*/ 4 w 441"/>
                <a:gd name="T15" fmla="*/ 873 h 923"/>
                <a:gd name="T16" fmla="*/ 4 w 441"/>
                <a:gd name="T17" fmla="*/ 838 h 923"/>
                <a:gd name="T18" fmla="*/ 0 w 441"/>
                <a:gd name="T19" fmla="*/ 836 h 923"/>
                <a:gd name="T20" fmla="*/ 338 w 441"/>
                <a:gd name="T21" fmla="*/ 0 h 923"/>
                <a:gd name="T22" fmla="*/ 45 w 441"/>
                <a:gd name="T23" fmla="*/ 0 h 923"/>
                <a:gd name="T24" fmla="*/ 0 w 441"/>
                <a:gd name="T25" fmla="*/ 44 h 923"/>
                <a:gd name="T26" fmla="*/ 0 w 441"/>
                <a:gd name="T27" fmla="*/ 416 h 923"/>
                <a:gd name="T28" fmla="*/ 4 w 441"/>
                <a:gd name="T29" fmla="*/ 418 h 923"/>
                <a:gd name="T30" fmla="*/ 4 w 441"/>
                <a:gd name="T31" fmla="*/ 49 h 923"/>
                <a:gd name="T32" fmla="*/ 48 w 441"/>
                <a:gd name="T33" fmla="*/ 5 h 923"/>
                <a:gd name="T34" fmla="*/ 48 w 441"/>
                <a:gd name="T35" fmla="*/ 5 h 923"/>
                <a:gd name="T36" fmla="*/ 338 w 441"/>
                <a:gd name="T37" fmla="*/ 5 h 923"/>
                <a:gd name="T38" fmla="*/ 338 w 441"/>
                <a:gd name="T39" fmla="*/ 0 h 923"/>
                <a:gd name="T40" fmla="*/ 396 w 441"/>
                <a:gd name="T41" fmla="*/ 0 h 923"/>
                <a:gd name="T42" fmla="*/ 385 w 441"/>
                <a:gd name="T43" fmla="*/ 0 h 923"/>
                <a:gd name="T44" fmla="*/ 385 w 441"/>
                <a:gd name="T45" fmla="*/ 5 h 923"/>
                <a:gd name="T46" fmla="*/ 393 w 441"/>
                <a:gd name="T47" fmla="*/ 5 h 923"/>
                <a:gd name="T48" fmla="*/ 437 w 441"/>
                <a:gd name="T49" fmla="*/ 49 h 923"/>
                <a:gd name="T50" fmla="*/ 437 w 441"/>
                <a:gd name="T51" fmla="*/ 512 h 923"/>
                <a:gd name="T52" fmla="*/ 441 w 441"/>
                <a:gd name="T53" fmla="*/ 513 h 923"/>
                <a:gd name="T54" fmla="*/ 441 w 441"/>
                <a:gd name="T55" fmla="*/ 44 h 923"/>
                <a:gd name="T56" fmla="*/ 396 w 441"/>
                <a:gd name="T57" fmla="*/ 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1" h="923">
                  <a:moveTo>
                    <a:pt x="0" y="836"/>
                  </a:moveTo>
                  <a:cubicBezTo>
                    <a:pt x="0" y="878"/>
                    <a:pt x="0" y="878"/>
                    <a:pt x="0" y="878"/>
                  </a:cubicBezTo>
                  <a:cubicBezTo>
                    <a:pt x="0" y="903"/>
                    <a:pt x="20" y="923"/>
                    <a:pt x="45" y="923"/>
                  </a:cubicBezTo>
                  <a:cubicBezTo>
                    <a:pt x="148" y="923"/>
                    <a:pt x="148" y="923"/>
                    <a:pt x="148" y="923"/>
                  </a:cubicBezTo>
                  <a:cubicBezTo>
                    <a:pt x="148" y="922"/>
                    <a:pt x="147" y="921"/>
                    <a:pt x="147" y="921"/>
                  </a:cubicBezTo>
                  <a:cubicBezTo>
                    <a:pt x="147" y="921"/>
                    <a:pt x="145" y="920"/>
                    <a:pt x="141" y="917"/>
                  </a:cubicBezTo>
                  <a:cubicBezTo>
                    <a:pt x="48" y="917"/>
                    <a:pt x="48" y="917"/>
                    <a:pt x="48" y="917"/>
                  </a:cubicBezTo>
                  <a:cubicBezTo>
                    <a:pt x="23" y="917"/>
                    <a:pt x="4" y="897"/>
                    <a:pt x="4" y="873"/>
                  </a:cubicBezTo>
                  <a:cubicBezTo>
                    <a:pt x="4" y="838"/>
                    <a:pt x="4" y="838"/>
                    <a:pt x="4" y="838"/>
                  </a:cubicBezTo>
                  <a:cubicBezTo>
                    <a:pt x="2" y="837"/>
                    <a:pt x="1" y="836"/>
                    <a:pt x="0" y="836"/>
                  </a:cubicBezTo>
                  <a:moveTo>
                    <a:pt x="33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416"/>
                    <a:pt x="0" y="416"/>
                    <a:pt x="0" y="416"/>
                  </a:cubicBezTo>
                  <a:cubicBezTo>
                    <a:pt x="1" y="417"/>
                    <a:pt x="2" y="417"/>
                    <a:pt x="4" y="41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25"/>
                    <a:pt x="23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0"/>
                    <a:pt x="338" y="0"/>
                    <a:pt x="338" y="0"/>
                  </a:cubicBezTo>
                  <a:moveTo>
                    <a:pt x="396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5"/>
                    <a:pt x="385" y="5"/>
                    <a:pt x="385" y="5"/>
                  </a:cubicBezTo>
                  <a:cubicBezTo>
                    <a:pt x="393" y="5"/>
                    <a:pt x="393" y="5"/>
                    <a:pt x="393" y="5"/>
                  </a:cubicBezTo>
                  <a:cubicBezTo>
                    <a:pt x="417" y="5"/>
                    <a:pt x="437" y="25"/>
                    <a:pt x="437" y="49"/>
                  </a:cubicBezTo>
                  <a:cubicBezTo>
                    <a:pt x="437" y="512"/>
                    <a:pt x="437" y="512"/>
                    <a:pt x="437" y="512"/>
                  </a:cubicBezTo>
                  <a:cubicBezTo>
                    <a:pt x="438" y="512"/>
                    <a:pt x="440" y="513"/>
                    <a:pt x="441" y="513"/>
                  </a:cubicBezTo>
                  <a:cubicBezTo>
                    <a:pt x="441" y="44"/>
                    <a:pt x="441" y="44"/>
                    <a:pt x="441" y="44"/>
                  </a:cubicBezTo>
                  <a:cubicBezTo>
                    <a:pt x="441" y="20"/>
                    <a:pt x="421" y="0"/>
                    <a:pt x="39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2832919" y="5601594"/>
              <a:ext cx="799886" cy="918643"/>
            </a:xfrm>
            <a:custGeom>
              <a:avLst/>
              <a:gdLst>
                <a:gd name="T0" fmla="*/ 437 w 441"/>
                <a:gd name="T1" fmla="*/ 96 h 507"/>
                <a:gd name="T2" fmla="*/ 437 w 441"/>
                <a:gd name="T3" fmla="*/ 457 h 507"/>
                <a:gd name="T4" fmla="*/ 393 w 441"/>
                <a:gd name="T5" fmla="*/ 501 h 507"/>
                <a:gd name="T6" fmla="*/ 141 w 441"/>
                <a:gd name="T7" fmla="*/ 501 h 507"/>
                <a:gd name="T8" fmla="*/ 147 w 441"/>
                <a:gd name="T9" fmla="*/ 505 h 507"/>
                <a:gd name="T10" fmla="*/ 148 w 441"/>
                <a:gd name="T11" fmla="*/ 507 h 507"/>
                <a:gd name="T12" fmla="*/ 396 w 441"/>
                <a:gd name="T13" fmla="*/ 507 h 507"/>
                <a:gd name="T14" fmla="*/ 441 w 441"/>
                <a:gd name="T15" fmla="*/ 462 h 507"/>
                <a:gd name="T16" fmla="*/ 441 w 441"/>
                <a:gd name="T17" fmla="*/ 97 h 507"/>
                <a:gd name="T18" fmla="*/ 437 w 441"/>
                <a:gd name="T19" fmla="*/ 96 h 507"/>
                <a:gd name="T20" fmla="*/ 0 w 441"/>
                <a:gd name="T21" fmla="*/ 0 h 507"/>
                <a:gd name="T22" fmla="*/ 0 w 441"/>
                <a:gd name="T23" fmla="*/ 420 h 507"/>
                <a:gd name="T24" fmla="*/ 4 w 441"/>
                <a:gd name="T25" fmla="*/ 422 h 507"/>
                <a:gd name="T26" fmla="*/ 4 w 441"/>
                <a:gd name="T27" fmla="*/ 2 h 507"/>
                <a:gd name="T28" fmla="*/ 0 w 441"/>
                <a:gd name="T29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41" h="507">
                  <a:moveTo>
                    <a:pt x="437" y="96"/>
                  </a:moveTo>
                  <a:cubicBezTo>
                    <a:pt x="437" y="457"/>
                    <a:pt x="437" y="457"/>
                    <a:pt x="437" y="457"/>
                  </a:cubicBezTo>
                  <a:cubicBezTo>
                    <a:pt x="437" y="481"/>
                    <a:pt x="417" y="501"/>
                    <a:pt x="393" y="501"/>
                  </a:cubicBezTo>
                  <a:cubicBezTo>
                    <a:pt x="141" y="501"/>
                    <a:pt x="141" y="501"/>
                    <a:pt x="141" y="501"/>
                  </a:cubicBezTo>
                  <a:cubicBezTo>
                    <a:pt x="145" y="504"/>
                    <a:pt x="147" y="505"/>
                    <a:pt x="147" y="505"/>
                  </a:cubicBezTo>
                  <a:cubicBezTo>
                    <a:pt x="147" y="505"/>
                    <a:pt x="148" y="506"/>
                    <a:pt x="148" y="507"/>
                  </a:cubicBezTo>
                  <a:cubicBezTo>
                    <a:pt x="396" y="507"/>
                    <a:pt x="396" y="507"/>
                    <a:pt x="396" y="507"/>
                  </a:cubicBezTo>
                  <a:cubicBezTo>
                    <a:pt x="421" y="507"/>
                    <a:pt x="441" y="487"/>
                    <a:pt x="441" y="462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0" y="97"/>
                    <a:pt x="438" y="96"/>
                    <a:pt x="437" y="96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1" y="420"/>
                    <a:pt x="2" y="421"/>
                    <a:pt x="4" y="42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137 w 137"/>
                <a:gd name="T9" fmla="*/ 912 h 912"/>
                <a:gd name="T10" fmla="*/ 44 w 137"/>
                <a:gd name="T11" fmla="*/ 912 h 912"/>
                <a:gd name="T12" fmla="*/ 0 w 137"/>
                <a:gd name="T13" fmla="*/ 868 h 912"/>
                <a:gd name="T14" fmla="*/ 0 w 137"/>
                <a:gd name="T15" fmla="*/ 833 h 912"/>
                <a:gd name="T16" fmla="*/ 0 w 137"/>
                <a:gd name="T17" fmla="*/ 833 h 912"/>
                <a:gd name="T18" fmla="*/ 44 w 137"/>
                <a:gd name="T19" fmla="*/ 0 h 912"/>
                <a:gd name="T20" fmla="*/ 44 w 137"/>
                <a:gd name="T21" fmla="*/ 0 h 912"/>
                <a:gd name="T22" fmla="*/ 0 w 137"/>
                <a:gd name="T23" fmla="*/ 44 h 912"/>
                <a:gd name="T24" fmla="*/ 0 w 137"/>
                <a:gd name="T25" fmla="*/ 413 h 912"/>
                <a:gd name="T26" fmla="*/ 0 w 137"/>
                <a:gd name="T27" fmla="*/ 413 h 912"/>
                <a:gd name="T28" fmla="*/ 0 w 137"/>
                <a:gd name="T29" fmla="*/ 44 h 912"/>
                <a:gd name="T30" fmla="*/ 44 w 137"/>
                <a:gd name="T31" fmla="*/ 0 h 912"/>
                <a:gd name="T32" fmla="*/ 44 w 137"/>
                <a:gd name="T33" fmla="*/ 0 h 912"/>
                <a:gd name="T34" fmla="*/ 44 w 137"/>
                <a:gd name="T3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44" y="912"/>
                    <a:pt x="44" y="912"/>
                    <a:pt x="44" y="912"/>
                  </a:cubicBezTo>
                  <a:cubicBezTo>
                    <a:pt x="19" y="912"/>
                    <a:pt x="0" y="892"/>
                    <a:pt x="0" y="868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0" y="833"/>
                    <a:pt x="0" y="833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19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433 w 433"/>
                <a:gd name="T1" fmla="*/ 454 h 499"/>
                <a:gd name="T2" fmla="*/ 433 w 433"/>
                <a:gd name="T3" fmla="*/ 455 h 499"/>
                <a:gd name="T4" fmla="*/ 389 w 433"/>
                <a:gd name="T5" fmla="*/ 499 h 499"/>
                <a:gd name="T6" fmla="*/ 137 w 433"/>
                <a:gd name="T7" fmla="*/ 499 h 499"/>
                <a:gd name="T8" fmla="*/ 137 w 433"/>
                <a:gd name="T9" fmla="*/ 499 h 499"/>
                <a:gd name="T10" fmla="*/ 389 w 433"/>
                <a:gd name="T11" fmla="*/ 499 h 499"/>
                <a:gd name="T12" fmla="*/ 433 w 433"/>
                <a:gd name="T13" fmla="*/ 455 h 499"/>
                <a:gd name="T14" fmla="*/ 433 w 433"/>
                <a:gd name="T15" fmla="*/ 455 h 499"/>
                <a:gd name="T16" fmla="*/ 433 w 433"/>
                <a:gd name="T17" fmla="*/ 454 h 499"/>
                <a:gd name="T18" fmla="*/ 0 w 433"/>
                <a:gd name="T19" fmla="*/ 0 h 499"/>
                <a:gd name="T20" fmla="*/ 0 w 433"/>
                <a:gd name="T21" fmla="*/ 420 h 499"/>
                <a:gd name="T22" fmla="*/ 0 w 433"/>
                <a:gd name="T23" fmla="*/ 420 h 499"/>
                <a:gd name="T24" fmla="*/ 0 w 433"/>
                <a:gd name="T25" fmla="*/ 0 h 499"/>
                <a:gd name="T26" fmla="*/ 0 w 433"/>
                <a:gd name="T2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3" h="499">
                  <a:moveTo>
                    <a:pt x="433" y="454"/>
                  </a:moveTo>
                  <a:cubicBezTo>
                    <a:pt x="433" y="455"/>
                    <a:pt x="433" y="455"/>
                    <a:pt x="433" y="455"/>
                  </a:cubicBezTo>
                  <a:cubicBezTo>
                    <a:pt x="433" y="479"/>
                    <a:pt x="413" y="499"/>
                    <a:pt x="389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5"/>
                    <a:pt x="433" y="455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0" y="420"/>
                    <a:pt x="0" y="420"/>
                    <a:pt x="0" y="4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3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0 w 137"/>
                <a:gd name="T9" fmla="*/ 833 h 912"/>
                <a:gd name="T10" fmla="*/ 44 w 137"/>
                <a:gd name="T11" fmla="*/ 0 h 912"/>
                <a:gd name="T12" fmla="*/ 44 w 137"/>
                <a:gd name="T13" fmla="*/ 0 h 912"/>
                <a:gd name="T14" fmla="*/ 0 w 137"/>
                <a:gd name="T15" fmla="*/ 44 h 912"/>
                <a:gd name="T16" fmla="*/ 0 w 137"/>
                <a:gd name="T17" fmla="*/ 413 h 912"/>
                <a:gd name="T18" fmla="*/ 11 w 137"/>
                <a:gd name="T19" fmla="*/ 419 h 912"/>
                <a:gd name="T20" fmla="*/ 11 w 137"/>
                <a:gd name="T21" fmla="*/ 114 h 912"/>
                <a:gd name="T22" fmla="*/ 95 w 137"/>
                <a:gd name="T23" fmla="*/ 114 h 912"/>
                <a:gd name="T24" fmla="*/ 44 w 137"/>
                <a:gd name="T2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17" y="900"/>
                    <a:pt x="49" y="859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3" y="415"/>
                    <a:pt x="7" y="416"/>
                    <a:pt x="11" y="419"/>
                  </a:cubicBezTo>
                  <a:cubicBezTo>
                    <a:pt x="11" y="114"/>
                    <a:pt x="11" y="114"/>
                    <a:pt x="11" y="114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0 w 433"/>
                <a:gd name="T1" fmla="*/ 0 h 499"/>
                <a:gd name="T2" fmla="*/ 0 w 433"/>
                <a:gd name="T3" fmla="*/ 420 h 499"/>
                <a:gd name="T4" fmla="*/ 137 w 433"/>
                <a:gd name="T5" fmla="*/ 499 h 499"/>
                <a:gd name="T6" fmla="*/ 389 w 433"/>
                <a:gd name="T7" fmla="*/ 499 h 499"/>
                <a:gd name="T8" fmla="*/ 433 w 433"/>
                <a:gd name="T9" fmla="*/ 455 h 499"/>
                <a:gd name="T10" fmla="*/ 433 w 433"/>
                <a:gd name="T11" fmla="*/ 454 h 499"/>
                <a:gd name="T12" fmla="*/ 399 w 433"/>
                <a:gd name="T13" fmla="*/ 378 h 499"/>
                <a:gd name="T14" fmla="*/ 11 w 433"/>
                <a:gd name="T15" fmla="*/ 378 h 499"/>
                <a:gd name="T16" fmla="*/ 11 w 433"/>
                <a:gd name="T17" fmla="*/ 6 h 499"/>
                <a:gd name="T18" fmla="*/ 0 w 433"/>
                <a:gd name="T19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" h="499"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49" y="446"/>
                    <a:pt x="117" y="487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cubicBezTo>
                    <a:pt x="399" y="378"/>
                    <a:pt x="399" y="378"/>
                    <a:pt x="399" y="378"/>
                  </a:cubicBezTo>
                  <a:cubicBezTo>
                    <a:pt x="11" y="378"/>
                    <a:pt x="11" y="378"/>
                    <a:pt x="11" y="378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7" y="3"/>
                    <a:pt x="3" y="2"/>
                    <a:pt x="0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2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13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4"/>
            <p:cNvSpPr>
              <a:spLocks noEditPoints="1"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290 w 389"/>
                <a:gd name="T1" fmla="*/ 0 h 507"/>
                <a:gd name="T2" fmla="*/ 0 w 389"/>
                <a:gd name="T3" fmla="*/ 0 h 507"/>
                <a:gd name="T4" fmla="*/ 0 w 389"/>
                <a:gd name="T5" fmla="*/ 0 h 507"/>
                <a:gd name="T6" fmla="*/ 290 w 389"/>
                <a:gd name="T7" fmla="*/ 0 h 507"/>
                <a:gd name="T8" fmla="*/ 290 w 389"/>
                <a:gd name="T9" fmla="*/ 0 h 507"/>
                <a:gd name="T10" fmla="*/ 345 w 389"/>
                <a:gd name="T11" fmla="*/ 0 h 507"/>
                <a:gd name="T12" fmla="*/ 337 w 389"/>
                <a:gd name="T13" fmla="*/ 0 h 507"/>
                <a:gd name="T14" fmla="*/ 337 w 389"/>
                <a:gd name="T15" fmla="*/ 0 h 507"/>
                <a:gd name="T16" fmla="*/ 345 w 389"/>
                <a:gd name="T17" fmla="*/ 0 h 507"/>
                <a:gd name="T18" fmla="*/ 389 w 389"/>
                <a:gd name="T19" fmla="*/ 44 h 507"/>
                <a:gd name="T20" fmla="*/ 389 w 389"/>
                <a:gd name="T21" fmla="*/ 507 h 507"/>
                <a:gd name="T22" fmla="*/ 389 w 389"/>
                <a:gd name="T23" fmla="*/ 507 h 507"/>
                <a:gd name="T24" fmla="*/ 389 w 389"/>
                <a:gd name="T25" fmla="*/ 44 h 507"/>
                <a:gd name="T26" fmla="*/ 345 w 389"/>
                <a:gd name="T27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507">
                  <a:moveTo>
                    <a:pt x="29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290" y="0"/>
                    <a:pt x="290" y="0"/>
                    <a:pt x="290" y="0"/>
                  </a:cubicBezTo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45" y="0"/>
                    <a:pt x="345" y="0"/>
                    <a:pt x="345" y="0"/>
                  </a:cubicBezTo>
                  <a:cubicBezTo>
                    <a:pt x="369" y="0"/>
                    <a:pt x="389" y="20"/>
                    <a:pt x="389" y="44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rgbClr val="F9FF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3625143" y="5775516"/>
              <a:ext cx="0" cy="653547"/>
            </a:xfrm>
            <a:custGeom>
              <a:avLst/>
              <a:gdLst>
                <a:gd name="T0" fmla="*/ 0 h 361"/>
                <a:gd name="T1" fmla="*/ 360 h 361"/>
                <a:gd name="T2" fmla="*/ 361 h 361"/>
                <a:gd name="T3" fmla="*/ 0 h 361"/>
                <a:gd name="T4" fmla="*/ 0 h 36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61">
                  <a:moveTo>
                    <a:pt x="0" y="0"/>
                  </a:moveTo>
                  <a:cubicBezTo>
                    <a:pt x="0" y="360"/>
                    <a:pt x="0" y="360"/>
                    <a:pt x="0" y="36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FF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/>
            <p:cNvSpPr>
              <a:spLocks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345 w 389"/>
                <a:gd name="T1" fmla="*/ 0 h 507"/>
                <a:gd name="T2" fmla="*/ 337 w 389"/>
                <a:gd name="T3" fmla="*/ 0 h 507"/>
                <a:gd name="T4" fmla="*/ 337 w 389"/>
                <a:gd name="T5" fmla="*/ 2 h 507"/>
                <a:gd name="T6" fmla="*/ 290 w 389"/>
                <a:gd name="T7" fmla="*/ 2 h 507"/>
                <a:gd name="T8" fmla="*/ 290 w 389"/>
                <a:gd name="T9" fmla="*/ 0 h 507"/>
                <a:gd name="T10" fmla="*/ 0 w 389"/>
                <a:gd name="T11" fmla="*/ 0 h 507"/>
                <a:gd name="T12" fmla="*/ 51 w 389"/>
                <a:gd name="T13" fmla="*/ 114 h 507"/>
                <a:gd name="T14" fmla="*/ 373 w 389"/>
                <a:gd name="T15" fmla="*/ 114 h 507"/>
                <a:gd name="T16" fmla="*/ 373 w 389"/>
                <a:gd name="T17" fmla="*/ 502 h 507"/>
                <a:gd name="T18" fmla="*/ 389 w 389"/>
                <a:gd name="T19" fmla="*/ 507 h 507"/>
                <a:gd name="T20" fmla="*/ 389 w 389"/>
                <a:gd name="T21" fmla="*/ 44 h 507"/>
                <a:gd name="T22" fmla="*/ 345 w 389"/>
                <a:gd name="T23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9" h="507"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290" y="2"/>
                    <a:pt x="290" y="2"/>
                    <a:pt x="290" y="2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373" y="114"/>
                    <a:pt x="373" y="114"/>
                    <a:pt x="373" y="114"/>
                  </a:cubicBezTo>
                  <a:cubicBezTo>
                    <a:pt x="373" y="502"/>
                    <a:pt x="373" y="502"/>
                    <a:pt x="373" y="502"/>
                  </a:cubicBezTo>
                  <a:cubicBezTo>
                    <a:pt x="378" y="504"/>
                    <a:pt x="383" y="505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7"/>
            <p:cNvSpPr>
              <a:spLocks/>
            </p:cNvSpPr>
            <p:nvPr/>
          </p:nvSpPr>
          <p:spPr bwMode="auto">
            <a:xfrm>
              <a:off x="3563849" y="5766322"/>
              <a:ext cx="61294" cy="661208"/>
            </a:xfrm>
            <a:custGeom>
              <a:avLst/>
              <a:gdLst>
                <a:gd name="T0" fmla="*/ 18 w 34"/>
                <a:gd name="T1" fmla="*/ 0 h 365"/>
                <a:gd name="T2" fmla="*/ 18 w 34"/>
                <a:gd name="T3" fmla="*/ 289 h 365"/>
                <a:gd name="T4" fmla="*/ 0 w 34"/>
                <a:gd name="T5" fmla="*/ 289 h 365"/>
                <a:gd name="T6" fmla="*/ 34 w 34"/>
                <a:gd name="T7" fmla="*/ 365 h 365"/>
                <a:gd name="T8" fmla="*/ 34 w 34"/>
                <a:gd name="T9" fmla="*/ 5 h 365"/>
                <a:gd name="T10" fmla="*/ 18 w 34"/>
                <a:gd name="T11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65">
                  <a:moveTo>
                    <a:pt x="18" y="0"/>
                  </a:moveTo>
                  <a:cubicBezTo>
                    <a:pt x="18" y="289"/>
                    <a:pt x="18" y="289"/>
                    <a:pt x="18" y="289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34" y="365"/>
                    <a:pt x="34" y="365"/>
                    <a:pt x="34" y="36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8" y="3"/>
                    <a:pt x="23" y="2"/>
                    <a:pt x="18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8"/>
            <p:cNvSpPr>
              <a:spLocks/>
            </p:cNvSpPr>
            <p:nvPr/>
          </p:nvSpPr>
          <p:spPr bwMode="auto">
            <a:xfrm>
              <a:off x="3012969" y="5062975"/>
              <a:ext cx="583058" cy="1226644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9"/>
            <p:cNvSpPr>
              <a:spLocks/>
            </p:cNvSpPr>
            <p:nvPr/>
          </p:nvSpPr>
          <p:spPr bwMode="auto">
            <a:xfrm>
              <a:off x="3012970" y="5062974"/>
              <a:ext cx="583058" cy="1226645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20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1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2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3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4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5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6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27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8"/>
            <p:cNvSpPr>
              <a:spLocks/>
            </p:cNvSpPr>
            <p:nvPr/>
          </p:nvSpPr>
          <p:spPr bwMode="auto">
            <a:xfrm>
              <a:off x="3148583" y="4974864"/>
              <a:ext cx="167026" cy="28349"/>
            </a:xfrm>
            <a:custGeom>
              <a:avLst/>
              <a:gdLst>
                <a:gd name="T0" fmla="*/ 92 w 92"/>
                <a:gd name="T1" fmla="*/ 8 h 16"/>
                <a:gd name="T2" fmla="*/ 85 w 92"/>
                <a:gd name="T3" fmla="*/ 16 h 16"/>
                <a:gd name="T4" fmla="*/ 8 w 92"/>
                <a:gd name="T5" fmla="*/ 16 h 16"/>
                <a:gd name="T6" fmla="*/ 0 w 92"/>
                <a:gd name="T7" fmla="*/ 8 h 16"/>
                <a:gd name="T8" fmla="*/ 0 w 92"/>
                <a:gd name="T9" fmla="*/ 7 h 16"/>
                <a:gd name="T10" fmla="*/ 8 w 92"/>
                <a:gd name="T11" fmla="*/ 0 h 16"/>
                <a:gd name="T12" fmla="*/ 85 w 92"/>
                <a:gd name="T13" fmla="*/ 0 h 16"/>
                <a:gd name="T14" fmla="*/ 92 w 92"/>
                <a:gd name="T15" fmla="*/ 7 h 16"/>
                <a:gd name="T16" fmla="*/ 92 w 92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16">
                  <a:moveTo>
                    <a:pt x="92" y="8"/>
                  </a:moveTo>
                  <a:cubicBezTo>
                    <a:pt x="92" y="12"/>
                    <a:pt x="89" y="16"/>
                    <a:pt x="85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12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9" y="0"/>
                    <a:pt x="92" y="3"/>
                    <a:pt x="92" y="7"/>
                  </a:cubicBezTo>
                  <a:lnTo>
                    <a:pt x="92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9"/>
            <p:cNvSpPr>
              <a:spLocks/>
            </p:cNvSpPr>
            <p:nvPr/>
          </p:nvSpPr>
          <p:spPr bwMode="auto">
            <a:xfrm>
              <a:off x="3213707" y="4912804"/>
              <a:ext cx="29115" cy="29115"/>
            </a:xfrm>
            <a:custGeom>
              <a:avLst/>
              <a:gdLst>
                <a:gd name="T0" fmla="*/ 16 w 16"/>
                <a:gd name="T1" fmla="*/ 8 h 16"/>
                <a:gd name="T2" fmla="*/ 9 w 16"/>
                <a:gd name="T3" fmla="*/ 0 h 16"/>
                <a:gd name="T4" fmla="*/ 8 w 16"/>
                <a:gd name="T5" fmla="*/ 0 h 16"/>
                <a:gd name="T6" fmla="*/ 0 w 16"/>
                <a:gd name="T7" fmla="*/ 8 h 16"/>
                <a:gd name="T8" fmla="*/ 0 w 16"/>
                <a:gd name="T9" fmla="*/ 9 h 16"/>
                <a:gd name="T10" fmla="*/ 8 w 16"/>
                <a:gd name="T11" fmla="*/ 16 h 16"/>
                <a:gd name="T12" fmla="*/ 9 w 16"/>
                <a:gd name="T13" fmla="*/ 16 h 16"/>
                <a:gd name="T14" fmla="*/ 16 w 16"/>
                <a:gd name="T15" fmla="*/ 9 h 16"/>
                <a:gd name="T16" fmla="*/ 16 w 16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cubicBezTo>
                    <a:pt x="16" y="4"/>
                    <a:pt x="13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3" y="16"/>
                    <a:pt x="16" y="13"/>
                    <a:pt x="16" y="9"/>
                  </a:cubicBezTo>
                  <a:lnTo>
                    <a:pt x="16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30"/>
            <p:cNvSpPr>
              <a:spLocks noChangeArrowheads="1"/>
            </p:cNvSpPr>
            <p:nvPr/>
          </p:nvSpPr>
          <p:spPr bwMode="auto">
            <a:xfrm>
              <a:off x="3150115" y="6313370"/>
              <a:ext cx="163195" cy="163195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1"/>
            <p:cNvSpPr>
              <a:spLocks/>
            </p:cNvSpPr>
            <p:nvPr/>
          </p:nvSpPr>
          <p:spPr bwMode="auto">
            <a:xfrm>
              <a:off x="3188424" y="5713456"/>
              <a:ext cx="737825" cy="353206"/>
            </a:xfrm>
            <a:custGeom>
              <a:avLst/>
              <a:gdLst>
                <a:gd name="T0" fmla="*/ 246 w 407"/>
                <a:gd name="T1" fmla="*/ 181 h 195"/>
                <a:gd name="T2" fmla="*/ 192 w 407"/>
                <a:gd name="T3" fmla="*/ 153 h 195"/>
                <a:gd name="T4" fmla="*/ 86 w 407"/>
                <a:gd name="T5" fmla="*/ 194 h 195"/>
                <a:gd name="T6" fmla="*/ 11 w 407"/>
                <a:gd name="T7" fmla="*/ 137 h 195"/>
                <a:gd name="T8" fmla="*/ 90 w 407"/>
                <a:gd name="T9" fmla="*/ 86 h 195"/>
                <a:gd name="T10" fmla="*/ 207 w 407"/>
                <a:gd name="T11" fmla="*/ 24 h 195"/>
                <a:gd name="T12" fmla="*/ 248 w 407"/>
                <a:gd name="T13" fmla="*/ 36 h 195"/>
                <a:gd name="T14" fmla="*/ 407 w 407"/>
                <a:gd name="T15" fmla="*/ 13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195">
                  <a:moveTo>
                    <a:pt x="246" y="181"/>
                  </a:moveTo>
                  <a:cubicBezTo>
                    <a:pt x="246" y="181"/>
                    <a:pt x="206" y="169"/>
                    <a:pt x="192" y="153"/>
                  </a:cubicBezTo>
                  <a:cubicBezTo>
                    <a:pt x="192" y="153"/>
                    <a:pt x="146" y="193"/>
                    <a:pt x="86" y="194"/>
                  </a:cubicBezTo>
                  <a:cubicBezTo>
                    <a:pt x="27" y="195"/>
                    <a:pt x="0" y="157"/>
                    <a:pt x="11" y="137"/>
                  </a:cubicBezTo>
                  <a:cubicBezTo>
                    <a:pt x="22" y="117"/>
                    <a:pt x="61" y="122"/>
                    <a:pt x="90" y="86"/>
                  </a:cubicBezTo>
                  <a:cubicBezTo>
                    <a:pt x="120" y="50"/>
                    <a:pt x="137" y="0"/>
                    <a:pt x="207" y="24"/>
                  </a:cubicBezTo>
                  <a:cubicBezTo>
                    <a:pt x="220" y="28"/>
                    <a:pt x="234" y="32"/>
                    <a:pt x="248" y="36"/>
                  </a:cubicBezTo>
                  <a:cubicBezTo>
                    <a:pt x="315" y="56"/>
                    <a:pt x="395" y="79"/>
                    <a:pt x="407" y="130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2"/>
            <p:cNvSpPr>
              <a:spLocks/>
            </p:cNvSpPr>
            <p:nvPr/>
          </p:nvSpPr>
          <p:spPr bwMode="auto">
            <a:xfrm>
              <a:off x="2162516" y="5442230"/>
              <a:ext cx="1256525" cy="1756837"/>
            </a:xfrm>
            <a:custGeom>
              <a:avLst/>
              <a:gdLst>
                <a:gd name="T0" fmla="*/ 505 w 693"/>
                <a:gd name="T1" fmla="*/ 522 h 970"/>
                <a:gd name="T2" fmla="*/ 513 w 693"/>
                <a:gd name="T3" fmla="*/ 336 h 970"/>
                <a:gd name="T4" fmla="*/ 580 w 693"/>
                <a:gd name="T5" fmla="*/ 39 h 970"/>
                <a:gd name="T6" fmla="*/ 503 w 693"/>
                <a:gd name="T7" fmla="*/ 74 h 970"/>
                <a:gd name="T8" fmla="*/ 427 w 693"/>
                <a:gd name="T9" fmla="*/ 292 h 970"/>
                <a:gd name="T10" fmla="*/ 358 w 693"/>
                <a:gd name="T11" fmla="*/ 288 h 970"/>
                <a:gd name="T12" fmla="*/ 292 w 693"/>
                <a:gd name="T13" fmla="*/ 354 h 970"/>
                <a:gd name="T14" fmla="*/ 205 w 693"/>
                <a:gd name="T15" fmla="*/ 375 h 970"/>
                <a:gd name="T16" fmla="*/ 132 w 693"/>
                <a:gd name="T17" fmla="*/ 440 h 970"/>
                <a:gd name="T18" fmla="*/ 131 w 693"/>
                <a:gd name="T19" fmla="*/ 641 h 970"/>
                <a:gd name="T20" fmla="*/ 108 w 693"/>
                <a:gd name="T21" fmla="*/ 769 h 970"/>
                <a:gd name="T22" fmla="*/ 0 w 693"/>
                <a:gd name="T23" fmla="*/ 970 h 970"/>
                <a:gd name="T24" fmla="*/ 302 w 693"/>
                <a:gd name="T25" fmla="*/ 970 h 970"/>
                <a:gd name="T26" fmla="*/ 462 w 693"/>
                <a:gd name="T27" fmla="*/ 757 h 970"/>
                <a:gd name="T28" fmla="*/ 599 w 693"/>
                <a:gd name="T29" fmla="*/ 572 h 970"/>
                <a:gd name="T30" fmla="*/ 645 w 693"/>
                <a:gd name="T31" fmla="*/ 429 h 970"/>
                <a:gd name="T32" fmla="*/ 657 w 693"/>
                <a:gd name="T33" fmla="*/ 348 h 970"/>
                <a:gd name="T34" fmla="*/ 547 w 693"/>
                <a:gd name="T35" fmla="*/ 416 h 970"/>
                <a:gd name="T36" fmla="*/ 505 w 693"/>
                <a:gd name="T37" fmla="*/ 522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93" h="970">
                  <a:moveTo>
                    <a:pt x="505" y="522"/>
                  </a:moveTo>
                  <a:cubicBezTo>
                    <a:pt x="505" y="522"/>
                    <a:pt x="506" y="392"/>
                    <a:pt x="513" y="336"/>
                  </a:cubicBezTo>
                  <a:cubicBezTo>
                    <a:pt x="519" y="280"/>
                    <a:pt x="595" y="78"/>
                    <a:pt x="580" y="39"/>
                  </a:cubicBezTo>
                  <a:cubicBezTo>
                    <a:pt x="566" y="1"/>
                    <a:pt x="530" y="0"/>
                    <a:pt x="503" y="74"/>
                  </a:cubicBezTo>
                  <a:cubicBezTo>
                    <a:pt x="476" y="148"/>
                    <a:pt x="427" y="292"/>
                    <a:pt x="427" y="292"/>
                  </a:cubicBezTo>
                  <a:cubicBezTo>
                    <a:pt x="427" y="292"/>
                    <a:pt x="395" y="260"/>
                    <a:pt x="358" y="288"/>
                  </a:cubicBezTo>
                  <a:cubicBezTo>
                    <a:pt x="322" y="316"/>
                    <a:pt x="333" y="343"/>
                    <a:pt x="292" y="354"/>
                  </a:cubicBezTo>
                  <a:cubicBezTo>
                    <a:pt x="250" y="365"/>
                    <a:pt x="235" y="346"/>
                    <a:pt x="205" y="375"/>
                  </a:cubicBezTo>
                  <a:cubicBezTo>
                    <a:pt x="175" y="404"/>
                    <a:pt x="147" y="372"/>
                    <a:pt x="132" y="440"/>
                  </a:cubicBezTo>
                  <a:cubicBezTo>
                    <a:pt x="116" y="507"/>
                    <a:pt x="135" y="545"/>
                    <a:pt x="131" y="641"/>
                  </a:cubicBezTo>
                  <a:cubicBezTo>
                    <a:pt x="126" y="736"/>
                    <a:pt x="108" y="769"/>
                    <a:pt x="108" y="769"/>
                  </a:cubicBezTo>
                  <a:cubicBezTo>
                    <a:pt x="0" y="970"/>
                    <a:pt x="0" y="970"/>
                    <a:pt x="0" y="970"/>
                  </a:cubicBezTo>
                  <a:cubicBezTo>
                    <a:pt x="302" y="970"/>
                    <a:pt x="302" y="970"/>
                    <a:pt x="302" y="970"/>
                  </a:cubicBezTo>
                  <a:cubicBezTo>
                    <a:pt x="302" y="970"/>
                    <a:pt x="383" y="849"/>
                    <a:pt x="462" y="757"/>
                  </a:cubicBezTo>
                  <a:cubicBezTo>
                    <a:pt x="541" y="664"/>
                    <a:pt x="566" y="674"/>
                    <a:pt x="599" y="572"/>
                  </a:cubicBezTo>
                  <a:cubicBezTo>
                    <a:pt x="632" y="469"/>
                    <a:pt x="637" y="495"/>
                    <a:pt x="645" y="429"/>
                  </a:cubicBezTo>
                  <a:cubicBezTo>
                    <a:pt x="653" y="363"/>
                    <a:pt x="693" y="371"/>
                    <a:pt x="657" y="348"/>
                  </a:cubicBezTo>
                  <a:cubicBezTo>
                    <a:pt x="620" y="325"/>
                    <a:pt x="560" y="364"/>
                    <a:pt x="547" y="416"/>
                  </a:cubicBezTo>
                  <a:cubicBezTo>
                    <a:pt x="533" y="468"/>
                    <a:pt x="524" y="493"/>
                    <a:pt x="505" y="522"/>
                  </a:cubicBezTo>
                  <a:close/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37" name="等腰三角形 13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等腰三角形 13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矩形 138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2" name="Rectangle 3"/>
          <p:cNvSpPr txBox="1">
            <a:spLocks noChangeArrowheads="1"/>
          </p:cNvSpPr>
          <p:nvPr/>
        </p:nvSpPr>
        <p:spPr bwMode="auto">
          <a:xfrm>
            <a:off x="1178312" y="1364709"/>
            <a:ext cx="470256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just" fontAlgn="auto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 kumimoji="0" sz="1400">
                <a:solidFill>
                  <a:prstClr val="black">
                    <a:lumMod val="85000"/>
                    <a:lumOff val="15000"/>
                  </a:prstClr>
                </a:solidFill>
                <a:latin typeface="Microsoft Sans Serif" pitchFamily="34" charset="0"/>
                <a:ea typeface="Yoon 윤고딕 550_TT" pitchFamily="18" charset="-127"/>
                <a:cs typeface="Microsoft Sans Serif" pitchFamily="34" charset="0"/>
              </a:defRPr>
            </a:lvl1pPr>
          </a:lstStyle>
          <a:p>
            <a:pPr marL="0" lvl="1"/>
            <a:r>
              <a:rPr lang="zh-CN" altLang="en-US" sz="2000" b="1" dirty="0" smtClean="0">
                <a:solidFill>
                  <a:srgbClr val="54D0CA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机器人部分代码截图</a:t>
            </a:r>
            <a:endParaRPr lang="zh-CN" altLang="en-US" sz="1600" b="1" dirty="0">
              <a:solidFill>
                <a:srgbClr val="54D0CA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093" y="1770172"/>
            <a:ext cx="7522506" cy="476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5786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 descr="e7d195523061f1c0f55f9af68525816972d868573ada39bc763F3977967589A5F92C178830C92595A6CE4D0132F8C206B2B04C416AAA86B7FD80AB023F78DAEB544E2F013E11B2B95AD21703D1C90034A379EC9026EFAAF5D8D3F6EDD7215B01D0409FDE2EB8F6E929173B8073E2301F364EE885D6D8697F6674C70ED10ED42D334E50A353488E95E90D50708BC427BA"/>
          <p:cNvGrpSpPr/>
          <p:nvPr/>
        </p:nvGrpSpPr>
        <p:grpSpPr>
          <a:xfrm>
            <a:off x="9115006" y="4499717"/>
            <a:ext cx="2209646" cy="2358283"/>
            <a:chOff x="2162516" y="4840784"/>
            <a:chExt cx="2209646" cy="2358283"/>
          </a:xfrm>
        </p:grpSpPr>
        <p:sp>
          <p:nvSpPr>
            <p:cNvPr id="3" name="Freeform 5"/>
            <p:cNvSpPr>
              <a:spLocks/>
            </p:cNvSpPr>
            <p:nvPr/>
          </p:nvSpPr>
          <p:spPr bwMode="auto">
            <a:xfrm>
              <a:off x="2597703" y="5574012"/>
              <a:ext cx="1774459" cy="1299431"/>
            </a:xfrm>
            <a:custGeom>
              <a:avLst/>
              <a:gdLst>
                <a:gd name="T0" fmla="*/ 572 w 979"/>
                <a:gd name="T1" fmla="*/ 258 h 717"/>
                <a:gd name="T2" fmla="*/ 518 w 979"/>
                <a:gd name="T3" fmla="*/ 230 h 717"/>
                <a:gd name="T4" fmla="*/ 412 w 979"/>
                <a:gd name="T5" fmla="*/ 271 h 717"/>
                <a:gd name="T6" fmla="*/ 337 w 979"/>
                <a:gd name="T7" fmla="*/ 214 h 717"/>
                <a:gd name="T8" fmla="*/ 416 w 979"/>
                <a:gd name="T9" fmla="*/ 163 h 717"/>
                <a:gd name="T10" fmla="*/ 533 w 979"/>
                <a:gd name="T11" fmla="*/ 101 h 717"/>
                <a:gd name="T12" fmla="*/ 574 w 979"/>
                <a:gd name="T13" fmla="*/ 113 h 717"/>
                <a:gd name="T14" fmla="*/ 733 w 979"/>
                <a:gd name="T15" fmla="*/ 207 h 717"/>
                <a:gd name="T16" fmla="*/ 776 w 979"/>
                <a:gd name="T17" fmla="*/ 396 h 717"/>
                <a:gd name="T18" fmla="*/ 790 w 979"/>
                <a:gd name="T19" fmla="*/ 498 h 717"/>
                <a:gd name="T20" fmla="*/ 979 w 979"/>
                <a:gd name="T21" fmla="*/ 717 h 717"/>
                <a:gd name="T22" fmla="*/ 597 w 979"/>
                <a:gd name="T23" fmla="*/ 717 h 717"/>
                <a:gd name="T24" fmla="*/ 540 w 979"/>
                <a:gd name="T25" fmla="*/ 662 h 717"/>
                <a:gd name="T26" fmla="*/ 277 w 979"/>
                <a:gd name="T27" fmla="*/ 520 h 717"/>
                <a:gd name="T28" fmla="*/ 113 w 979"/>
                <a:gd name="T29" fmla="*/ 426 h 717"/>
                <a:gd name="T30" fmla="*/ 81 w 979"/>
                <a:gd name="T31" fmla="*/ 329 h 717"/>
                <a:gd name="T32" fmla="*/ 84 w 979"/>
                <a:gd name="T33" fmla="*/ 232 h 717"/>
                <a:gd name="T34" fmla="*/ 1 w 979"/>
                <a:gd name="T35" fmla="*/ 160 h 717"/>
                <a:gd name="T36" fmla="*/ 118 w 979"/>
                <a:gd name="T37" fmla="*/ 120 h 717"/>
                <a:gd name="T38" fmla="*/ 28 w 979"/>
                <a:gd name="T39" fmla="*/ 56 h 717"/>
                <a:gd name="T40" fmla="*/ 127 w 979"/>
                <a:gd name="T41" fmla="*/ 14 h 717"/>
                <a:gd name="T42" fmla="*/ 572 w 979"/>
                <a:gd name="T43" fmla="*/ 258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79" h="717">
                  <a:moveTo>
                    <a:pt x="572" y="258"/>
                  </a:moveTo>
                  <a:cubicBezTo>
                    <a:pt x="572" y="258"/>
                    <a:pt x="532" y="246"/>
                    <a:pt x="518" y="230"/>
                  </a:cubicBezTo>
                  <a:cubicBezTo>
                    <a:pt x="518" y="230"/>
                    <a:pt x="472" y="270"/>
                    <a:pt x="412" y="271"/>
                  </a:cubicBezTo>
                  <a:cubicBezTo>
                    <a:pt x="353" y="272"/>
                    <a:pt x="326" y="234"/>
                    <a:pt x="337" y="214"/>
                  </a:cubicBezTo>
                  <a:cubicBezTo>
                    <a:pt x="348" y="194"/>
                    <a:pt x="387" y="199"/>
                    <a:pt x="416" y="163"/>
                  </a:cubicBezTo>
                  <a:cubicBezTo>
                    <a:pt x="446" y="127"/>
                    <a:pt x="463" y="77"/>
                    <a:pt x="533" y="101"/>
                  </a:cubicBezTo>
                  <a:cubicBezTo>
                    <a:pt x="546" y="105"/>
                    <a:pt x="560" y="109"/>
                    <a:pt x="574" y="113"/>
                  </a:cubicBezTo>
                  <a:cubicBezTo>
                    <a:pt x="641" y="133"/>
                    <a:pt x="721" y="156"/>
                    <a:pt x="733" y="207"/>
                  </a:cubicBezTo>
                  <a:cubicBezTo>
                    <a:pt x="749" y="269"/>
                    <a:pt x="749" y="344"/>
                    <a:pt x="776" y="396"/>
                  </a:cubicBezTo>
                  <a:cubicBezTo>
                    <a:pt x="803" y="448"/>
                    <a:pt x="790" y="498"/>
                    <a:pt x="790" y="498"/>
                  </a:cubicBezTo>
                  <a:cubicBezTo>
                    <a:pt x="790" y="498"/>
                    <a:pt x="934" y="705"/>
                    <a:pt x="979" y="717"/>
                  </a:cubicBezTo>
                  <a:cubicBezTo>
                    <a:pt x="597" y="717"/>
                    <a:pt x="597" y="717"/>
                    <a:pt x="597" y="717"/>
                  </a:cubicBezTo>
                  <a:cubicBezTo>
                    <a:pt x="597" y="717"/>
                    <a:pt x="555" y="690"/>
                    <a:pt x="540" y="662"/>
                  </a:cubicBezTo>
                  <a:cubicBezTo>
                    <a:pt x="540" y="662"/>
                    <a:pt x="350" y="635"/>
                    <a:pt x="277" y="520"/>
                  </a:cubicBezTo>
                  <a:cubicBezTo>
                    <a:pt x="277" y="520"/>
                    <a:pt x="169" y="453"/>
                    <a:pt x="113" y="426"/>
                  </a:cubicBezTo>
                  <a:cubicBezTo>
                    <a:pt x="57" y="399"/>
                    <a:pt x="48" y="360"/>
                    <a:pt x="81" y="329"/>
                  </a:cubicBezTo>
                  <a:cubicBezTo>
                    <a:pt x="81" y="329"/>
                    <a:pt x="36" y="270"/>
                    <a:pt x="84" y="232"/>
                  </a:cubicBezTo>
                  <a:cubicBezTo>
                    <a:pt x="84" y="232"/>
                    <a:pt x="0" y="207"/>
                    <a:pt x="1" y="160"/>
                  </a:cubicBezTo>
                  <a:cubicBezTo>
                    <a:pt x="3" y="113"/>
                    <a:pt x="48" y="104"/>
                    <a:pt x="118" y="120"/>
                  </a:cubicBezTo>
                  <a:cubicBezTo>
                    <a:pt x="118" y="120"/>
                    <a:pt x="19" y="102"/>
                    <a:pt x="28" y="56"/>
                  </a:cubicBezTo>
                  <a:cubicBezTo>
                    <a:pt x="37" y="9"/>
                    <a:pt x="90" y="0"/>
                    <a:pt x="127" y="14"/>
                  </a:cubicBezTo>
                  <a:cubicBezTo>
                    <a:pt x="165" y="29"/>
                    <a:pt x="572" y="258"/>
                    <a:pt x="572" y="258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6"/>
            <p:cNvSpPr>
              <a:spLocks noEditPoints="1"/>
            </p:cNvSpPr>
            <p:nvPr/>
          </p:nvSpPr>
          <p:spPr bwMode="auto">
            <a:xfrm>
              <a:off x="2832919" y="4847679"/>
              <a:ext cx="799886" cy="1672558"/>
            </a:xfrm>
            <a:custGeom>
              <a:avLst/>
              <a:gdLst>
                <a:gd name="T0" fmla="*/ 0 w 441"/>
                <a:gd name="T1" fmla="*/ 836 h 923"/>
                <a:gd name="T2" fmla="*/ 0 w 441"/>
                <a:gd name="T3" fmla="*/ 878 h 923"/>
                <a:gd name="T4" fmla="*/ 45 w 441"/>
                <a:gd name="T5" fmla="*/ 923 h 923"/>
                <a:gd name="T6" fmla="*/ 148 w 441"/>
                <a:gd name="T7" fmla="*/ 923 h 923"/>
                <a:gd name="T8" fmla="*/ 147 w 441"/>
                <a:gd name="T9" fmla="*/ 921 h 923"/>
                <a:gd name="T10" fmla="*/ 141 w 441"/>
                <a:gd name="T11" fmla="*/ 917 h 923"/>
                <a:gd name="T12" fmla="*/ 48 w 441"/>
                <a:gd name="T13" fmla="*/ 917 h 923"/>
                <a:gd name="T14" fmla="*/ 4 w 441"/>
                <a:gd name="T15" fmla="*/ 873 h 923"/>
                <a:gd name="T16" fmla="*/ 4 w 441"/>
                <a:gd name="T17" fmla="*/ 838 h 923"/>
                <a:gd name="T18" fmla="*/ 0 w 441"/>
                <a:gd name="T19" fmla="*/ 836 h 923"/>
                <a:gd name="T20" fmla="*/ 338 w 441"/>
                <a:gd name="T21" fmla="*/ 0 h 923"/>
                <a:gd name="T22" fmla="*/ 45 w 441"/>
                <a:gd name="T23" fmla="*/ 0 h 923"/>
                <a:gd name="T24" fmla="*/ 0 w 441"/>
                <a:gd name="T25" fmla="*/ 44 h 923"/>
                <a:gd name="T26" fmla="*/ 0 w 441"/>
                <a:gd name="T27" fmla="*/ 416 h 923"/>
                <a:gd name="T28" fmla="*/ 4 w 441"/>
                <a:gd name="T29" fmla="*/ 418 h 923"/>
                <a:gd name="T30" fmla="*/ 4 w 441"/>
                <a:gd name="T31" fmla="*/ 49 h 923"/>
                <a:gd name="T32" fmla="*/ 48 w 441"/>
                <a:gd name="T33" fmla="*/ 5 h 923"/>
                <a:gd name="T34" fmla="*/ 48 w 441"/>
                <a:gd name="T35" fmla="*/ 5 h 923"/>
                <a:gd name="T36" fmla="*/ 338 w 441"/>
                <a:gd name="T37" fmla="*/ 5 h 923"/>
                <a:gd name="T38" fmla="*/ 338 w 441"/>
                <a:gd name="T39" fmla="*/ 0 h 923"/>
                <a:gd name="T40" fmla="*/ 396 w 441"/>
                <a:gd name="T41" fmla="*/ 0 h 923"/>
                <a:gd name="T42" fmla="*/ 385 w 441"/>
                <a:gd name="T43" fmla="*/ 0 h 923"/>
                <a:gd name="T44" fmla="*/ 385 w 441"/>
                <a:gd name="T45" fmla="*/ 5 h 923"/>
                <a:gd name="T46" fmla="*/ 393 w 441"/>
                <a:gd name="T47" fmla="*/ 5 h 923"/>
                <a:gd name="T48" fmla="*/ 437 w 441"/>
                <a:gd name="T49" fmla="*/ 49 h 923"/>
                <a:gd name="T50" fmla="*/ 437 w 441"/>
                <a:gd name="T51" fmla="*/ 512 h 923"/>
                <a:gd name="T52" fmla="*/ 441 w 441"/>
                <a:gd name="T53" fmla="*/ 513 h 923"/>
                <a:gd name="T54" fmla="*/ 441 w 441"/>
                <a:gd name="T55" fmla="*/ 44 h 923"/>
                <a:gd name="T56" fmla="*/ 396 w 441"/>
                <a:gd name="T57" fmla="*/ 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1" h="923">
                  <a:moveTo>
                    <a:pt x="0" y="836"/>
                  </a:moveTo>
                  <a:cubicBezTo>
                    <a:pt x="0" y="878"/>
                    <a:pt x="0" y="878"/>
                    <a:pt x="0" y="878"/>
                  </a:cubicBezTo>
                  <a:cubicBezTo>
                    <a:pt x="0" y="903"/>
                    <a:pt x="20" y="923"/>
                    <a:pt x="45" y="923"/>
                  </a:cubicBezTo>
                  <a:cubicBezTo>
                    <a:pt x="148" y="923"/>
                    <a:pt x="148" y="923"/>
                    <a:pt x="148" y="923"/>
                  </a:cubicBezTo>
                  <a:cubicBezTo>
                    <a:pt x="148" y="922"/>
                    <a:pt x="147" y="921"/>
                    <a:pt x="147" y="921"/>
                  </a:cubicBezTo>
                  <a:cubicBezTo>
                    <a:pt x="147" y="921"/>
                    <a:pt x="145" y="920"/>
                    <a:pt x="141" y="917"/>
                  </a:cubicBezTo>
                  <a:cubicBezTo>
                    <a:pt x="48" y="917"/>
                    <a:pt x="48" y="917"/>
                    <a:pt x="48" y="917"/>
                  </a:cubicBezTo>
                  <a:cubicBezTo>
                    <a:pt x="23" y="917"/>
                    <a:pt x="4" y="897"/>
                    <a:pt x="4" y="873"/>
                  </a:cubicBezTo>
                  <a:cubicBezTo>
                    <a:pt x="4" y="838"/>
                    <a:pt x="4" y="838"/>
                    <a:pt x="4" y="838"/>
                  </a:cubicBezTo>
                  <a:cubicBezTo>
                    <a:pt x="2" y="837"/>
                    <a:pt x="1" y="836"/>
                    <a:pt x="0" y="836"/>
                  </a:cubicBezTo>
                  <a:moveTo>
                    <a:pt x="33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416"/>
                    <a:pt x="0" y="416"/>
                    <a:pt x="0" y="416"/>
                  </a:cubicBezTo>
                  <a:cubicBezTo>
                    <a:pt x="1" y="417"/>
                    <a:pt x="2" y="417"/>
                    <a:pt x="4" y="41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25"/>
                    <a:pt x="23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0"/>
                    <a:pt x="338" y="0"/>
                    <a:pt x="338" y="0"/>
                  </a:cubicBezTo>
                  <a:moveTo>
                    <a:pt x="396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5"/>
                    <a:pt x="385" y="5"/>
                    <a:pt x="385" y="5"/>
                  </a:cubicBezTo>
                  <a:cubicBezTo>
                    <a:pt x="393" y="5"/>
                    <a:pt x="393" y="5"/>
                    <a:pt x="393" y="5"/>
                  </a:cubicBezTo>
                  <a:cubicBezTo>
                    <a:pt x="417" y="5"/>
                    <a:pt x="437" y="25"/>
                    <a:pt x="437" y="49"/>
                  </a:cubicBezTo>
                  <a:cubicBezTo>
                    <a:pt x="437" y="512"/>
                    <a:pt x="437" y="512"/>
                    <a:pt x="437" y="512"/>
                  </a:cubicBezTo>
                  <a:cubicBezTo>
                    <a:pt x="438" y="512"/>
                    <a:pt x="440" y="513"/>
                    <a:pt x="441" y="513"/>
                  </a:cubicBezTo>
                  <a:cubicBezTo>
                    <a:pt x="441" y="44"/>
                    <a:pt x="441" y="44"/>
                    <a:pt x="441" y="44"/>
                  </a:cubicBezTo>
                  <a:cubicBezTo>
                    <a:pt x="441" y="20"/>
                    <a:pt x="421" y="0"/>
                    <a:pt x="39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2832919" y="5601594"/>
              <a:ext cx="799886" cy="918643"/>
            </a:xfrm>
            <a:custGeom>
              <a:avLst/>
              <a:gdLst>
                <a:gd name="T0" fmla="*/ 437 w 441"/>
                <a:gd name="T1" fmla="*/ 96 h 507"/>
                <a:gd name="T2" fmla="*/ 437 w 441"/>
                <a:gd name="T3" fmla="*/ 457 h 507"/>
                <a:gd name="T4" fmla="*/ 393 w 441"/>
                <a:gd name="T5" fmla="*/ 501 h 507"/>
                <a:gd name="T6" fmla="*/ 141 w 441"/>
                <a:gd name="T7" fmla="*/ 501 h 507"/>
                <a:gd name="T8" fmla="*/ 147 w 441"/>
                <a:gd name="T9" fmla="*/ 505 h 507"/>
                <a:gd name="T10" fmla="*/ 148 w 441"/>
                <a:gd name="T11" fmla="*/ 507 h 507"/>
                <a:gd name="T12" fmla="*/ 396 w 441"/>
                <a:gd name="T13" fmla="*/ 507 h 507"/>
                <a:gd name="T14" fmla="*/ 441 w 441"/>
                <a:gd name="T15" fmla="*/ 462 h 507"/>
                <a:gd name="T16" fmla="*/ 441 w 441"/>
                <a:gd name="T17" fmla="*/ 97 h 507"/>
                <a:gd name="T18" fmla="*/ 437 w 441"/>
                <a:gd name="T19" fmla="*/ 96 h 507"/>
                <a:gd name="T20" fmla="*/ 0 w 441"/>
                <a:gd name="T21" fmla="*/ 0 h 507"/>
                <a:gd name="T22" fmla="*/ 0 w 441"/>
                <a:gd name="T23" fmla="*/ 420 h 507"/>
                <a:gd name="T24" fmla="*/ 4 w 441"/>
                <a:gd name="T25" fmla="*/ 422 h 507"/>
                <a:gd name="T26" fmla="*/ 4 w 441"/>
                <a:gd name="T27" fmla="*/ 2 h 507"/>
                <a:gd name="T28" fmla="*/ 0 w 441"/>
                <a:gd name="T29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41" h="507">
                  <a:moveTo>
                    <a:pt x="437" y="96"/>
                  </a:moveTo>
                  <a:cubicBezTo>
                    <a:pt x="437" y="457"/>
                    <a:pt x="437" y="457"/>
                    <a:pt x="437" y="457"/>
                  </a:cubicBezTo>
                  <a:cubicBezTo>
                    <a:pt x="437" y="481"/>
                    <a:pt x="417" y="501"/>
                    <a:pt x="393" y="501"/>
                  </a:cubicBezTo>
                  <a:cubicBezTo>
                    <a:pt x="141" y="501"/>
                    <a:pt x="141" y="501"/>
                    <a:pt x="141" y="501"/>
                  </a:cubicBezTo>
                  <a:cubicBezTo>
                    <a:pt x="145" y="504"/>
                    <a:pt x="147" y="505"/>
                    <a:pt x="147" y="505"/>
                  </a:cubicBezTo>
                  <a:cubicBezTo>
                    <a:pt x="147" y="505"/>
                    <a:pt x="148" y="506"/>
                    <a:pt x="148" y="507"/>
                  </a:cubicBezTo>
                  <a:cubicBezTo>
                    <a:pt x="396" y="507"/>
                    <a:pt x="396" y="507"/>
                    <a:pt x="396" y="507"/>
                  </a:cubicBezTo>
                  <a:cubicBezTo>
                    <a:pt x="421" y="507"/>
                    <a:pt x="441" y="487"/>
                    <a:pt x="441" y="462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0" y="97"/>
                    <a:pt x="438" y="96"/>
                    <a:pt x="437" y="96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1" y="420"/>
                    <a:pt x="2" y="421"/>
                    <a:pt x="4" y="42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137 w 137"/>
                <a:gd name="T9" fmla="*/ 912 h 912"/>
                <a:gd name="T10" fmla="*/ 44 w 137"/>
                <a:gd name="T11" fmla="*/ 912 h 912"/>
                <a:gd name="T12" fmla="*/ 0 w 137"/>
                <a:gd name="T13" fmla="*/ 868 h 912"/>
                <a:gd name="T14" fmla="*/ 0 w 137"/>
                <a:gd name="T15" fmla="*/ 833 h 912"/>
                <a:gd name="T16" fmla="*/ 0 w 137"/>
                <a:gd name="T17" fmla="*/ 833 h 912"/>
                <a:gd name="T18" fmla="*/ 44 w 137"/>
                <a:gd name="T19" fmla="*/ 0 h 912"/>
                <a:gd name="T20" fmla="*/ 44 w 137"/>
                <a:gd name="T21" fmla="*/ 0 h 912"/>
                <a:gd name="T22" fmla="*/ 0 w 137"/>
                <a:gd name="T23" fmla="*/ 44 h 912"/>
                <a:gd name="T24" fmla="*/ 0 w 137"/>
                <a:gd name="T25" fmla="*/ 413 h 912"/>
                <a:gd name="T26" fmla="*/ 0 w 137"/>
                <a:gd name="T27" fmla="*/ 413 h 912"/>
                <a:gd name="T28" fmla="*/ 0 w 137"/>
                <a:gd name="T29" fmla="*/ 44 h 912"/>
                <a:gd name="T30" fmla="*/ 44 w 137"/>
                <a:gd name="T31" fmla="*/ 0 h 912"/>
                <a:gd name="T32" fmla="*/ 44 w 137"/>
                <a:gd name="T33" fmla="*/ 0 h 912"/>
                <a:gd name="T34" fmla="*/ 44 w 137"/>
                <a:gd name="T3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44" y="912"/>
                    <a:pt x="44" y="912"/>
                    <a:pt x="44" y="912"/>
                  </a:cubicBezTo>
                  <a:cubicBezTo>
                    <a:pt x="19" y="912"/>
                    <a:pt x="0" y="892"/>
                    <a:pt x="0" y="868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0" y="833"/>
                    <a:pt x="0" y="833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19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433 w 433"/>
                <a:gd name="T1" fmla="*/ 454 h 499"/>
                <a:gd name="T2" fmla="*/ 433 w 433"/>
                <a:gd name="T3" fmla="*/ 455 h 499"/>
                <a:gd name="T4" fmla="*/ 389 w 433"/>
                <a:gd name="T5" fmla="*/ 499 h 499"/>
                <a:gd name="T6" fmla="*/ 137 w 433"/>
                <a:gd name="T7" fmla="*/ 499 h 499"/>
                <a:gd name="T8" fmla="*/ 137 w 433"/>
                <a:gd name="T9" fmla="*/ 499 h 499"/>
                <a:gd name="T10" fmla="*/ 389 w 433"/>
                <a:gd name="T11" fmla="*/ 499 h 499"/>
                <a:gd name="T12" fmla="*/ 433 w 433"/>
                <a:gd name="T13" fmla="*/ 455 h 499"/>
                <a:gd name="T14" fmla="*/ 433 w 433"/>
                <a:gd name="T15" fmla="*/ 455 h 499"/>
                <a:gd name="T16" fmla="*/ 433 w 433"/>
                <a:gd name="T17" fmla="*/ 454 h 499"/>
                <a:gd name="T18" fmla="*/ 0 w 433"/>
                <a:gd name="T19" fmla="*/ 0 h 499"/>
                <a:gd name="T20" fmla="*/ 0 w 433"/>
                <a:gd name="T21" fmla="*/ 420 h 499"/>
                <a:gd name="T22" fmla="*/ 0 w 433"/>
                <a:gd name="T23" fmla="*/ 420 h 499"/>
                <a:gd name="T24" fmla="*/ 0 w 433"/>
                <a:gd name="T25" fmla="*/ 0 h 499"/>
                <a:gd name="T26" fmla="*/ 0 w 433"/>
                <a:gd name="T2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3" h="499">
                  <a:moveTo>
                    <a:pt x="433" y="454"/>
                  </a:moveTo>
                  <a:cubicBezTo>
                    <a:pt x="433" y="455"/>
                    <a:pt x="433" y="455"/>
                    <a:pt x="433" y="455"/>
                  </a:cubicBezTo>
                  <a:cubicBezTo>
                    <a:pt x="433" y="479"/>
                    <a:pt x="413" y="499"/>
                    <a:pt x="389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5"/>
                    <a:pt x="433" y="455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0" y="420"/>
                    <a:pt x="0" y="420"/>
                    <a:pt x="0" y="4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3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0 w 137"/>
                <a:gd name="T9" fmla="*/ 833 h 912"/>
                <a:gd name="T10" fmla="*/ 44 w 137"/>
                <a:gd name="T11" fmla="*/ 0 h 912"/>
                <a:gd name="T12" fmla="*/ 44 w 137"/>
                <a:gd name="T13" fmla="*/ 0 h 912"/>
                <a:gd name="T14" fmla="*/ 0 w 137"/>
                <a:gd name="T15" fmla="*/ 44 h 912"/>
                <a:gd name="T16" fmla="*/ 0 w 137"/>
                <a:gd name="T17" fmla="*/ 413 h 912"/>
                <a:gd name="T18" fmla="*/ 11 w 137"/>
                <a:gd name="T19" fmla="*/ 419 h 912"/>
                <a:gd name="T20" fmla="*/ 11 w 137"/>
                <a:gd name="T21" fmla="*/ 114 h 912"/>
                <a:gd name="T22" fmla="*/ 95 w 137"/>
                <a:gd name="T23" fmla="*/ 114 h 912"/>
                <a:gd name="T24" fmla="*/ 44 w 137"/>
                <a:gd name="T2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17" y="900"/>
                    <a:pt x="49" y="859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3" y="415"/>
                    <a:pt x="7" y="416"/>
                    <a:pt x="11" y="419"/>
                  </a:cubicBezTo>
                  <a:cubicBezTo>
                    <a:pt x="11" y="114"/>
                    <a:pt x="11" y="114"/>
                    <a:pt x="11" y="114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0 w 433"/>
                <a:gd name="T1" fmla="*/ 0 h 499"/>
                <a:gd name="T2" fmla="*/ 0 w 433"/>
                <a:gd name="T3" fmla="*/ 420 h 499"/>
                <a:gd name="T4" fmla="*/ 137 w 433"/>
                <a:gd name="T5" fmla="*/ 499 h 499"/>
                <a:gd name="T6" fmla="*/ 389 w 433"/>
                <a:gd name="T7" fmla="*/ 499 h 499"/>
                <a:gd name="T8" fmla="*/ 433 w 433"/>
                <a:gd name="T9" fmla="*/ 455 h 499"/>
                <a:gd name="T10" fmla="*/ 433 w 433"/>
                <a:gd name="T11" fmla="*/ 454 h 499"/>
                <a:gd name="T12" fmla="*/ 399 w 433"/>
                <a:gd name="T13" fmla="*/ 378 h 499"/>
                <a:gd name="T14" fmla="*/ 11 w 433"/>
                <a:gd name="T15" fmla="*/ 378 h 499"/>
                <a:gd name="T16" fmla="*/ 11 w 433"/>
                <a:gd name="T17" fmla="*/ 6 h 499"/>
                <a:gd name="T18" fmla="*/ 0 w 433"/>
                <a:gd name="T19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" h="499"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49" y="446"/>
                    <a:pt x="117" y="487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cubicBezTo>
                    <a:pt x="399" y="378"/>
                    <a:pt x="399" y="378"/>
                    <a:pt x="399" y="378"/>
                  </a:cubicBezTo>
                  <a:cubicBezTo>
                    <a:pt x="11" y="378"/>
                    <a:pt x="11" y="378"/>
                    <a:pt x="11" y="378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7" y="3"/>
                    <a:pt x="3" y="2"/>
                    <a:pt x="0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2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13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4"/>
            <p:cNvSpPr>
              <a:spLocks noEditPoints="1"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290 w 389"/>
                <a:gd name="T1" fmla="*/ 0 h 507"/>
                <a:gd name="T2" fmla="*/ 0 w 389"/>
                <a:gd name="T3" fmla="*/ 0 h 507"/>
                <a:gd name="T4" fmla="*/ 0 w 389"/>
                <a:gd name="T5" fmla="*/ 0 h 507"/>
                <a:gd name="T6" fmla="*/ 290 w 389"/>
                <a:gd name="T7" fmla="*/ 0 h 507"/>
                <a:gd name="T8" fmla="*/ 290 w 389"/>
                <a:gd name="T9" fmla="*/ 0 h 507"/>
                <a:gd name="T10" fmla="*/ 345 w 389"/>
                <a:gd name="T11" fmla="*/ 0 h 507"/>
                <a:gd name="T12" fmla="*/ 337 w 389"/>
                <a:gd name="T13" fmla="*/ 0 h 507"/>
                <a:gd name="T14" fmla="*/ 337 w 389"/>
                <a:gd name="T15" fmla="*/ 0 h 507"/>
                <a:gd name="T16" fmla="*/ 345 w 389"/>
                <a:gd name="T17" fmla="*/ 0 h 507"/>
                <a:gd name="T18" fmla="*/ 389 w 389"/>
                <a:gd name="T19" fmla="*/ 44 h 507"/>
                <a:gd name="T20" fmla="*/ 389 w 389"/>
                <a:gd name="T21" fmla="*/ 507 h 507"/>
                <a:gd name="T22" fmla="*/ 389 w 389"/>
                <a:gd name="T23" fmla="*/ 507 h 507"/>
                <a:gd name="T24" fmla="*/ 389 w 389"/>
                <a:gd name="T25" fmla="*/ 44 h 507"/>
                <a:gd name="T26" fmla="*/ 345 w 389"/>
                <a:gd name="T27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507">
                  <a:moveTo>
                    <a:pt x="29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290" y="0"/>
                    <a:pt x="290" y="0"/>
                    <a:pt x="290" y="0"/>
                  </a:cubicBezTo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45" y="0"/>
                    <a:pt x="345" y="0"/>
                    <a:pt x="345" y="0"/>
                  </a:cubicBezTo>
                  <a:cubicBezTo>
                    <a:pt x="369" y="0"/>
                    <a:pt x="389" y="20"/>
                    <a:pt x="389" y="44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rgbClr val="F9FF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3625143" y="5775516"/>
              <a:ext cx="0" cy="653547"/>
            </a:xfrm>
            <a:custGeom>
              <a:avLst/>
              <a:gdLst>
                <a:gd name="T0" fmla="*/ 0 h 361"/>
                <a:gd name="T1" fmla="*/ 360 h 361"/>
                <a:gd name="T2" fmla="*/ 361 h 361"/>
                <a:gd name="T3" fmla="*/ 0 h 361"/>
                <a:gd name="T4" fmla="*/ 0 h 36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61">
                  <a:moveTo>
                    <a:pt x="0" y="0"/>
                  </a:moveTo>
                  <a:cubicBezTo>
                    <a:pt x="0" y="360"/>
                    <a:pt x="0" y="360"/>
                    <a:pt x="0" y="36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FF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/>
            <p:cNvSpPr>
              <a:spLocks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345 w 389"/>
                <a:gd name="T1" fmla="*/ 0 h 507"/>
                <a:gd name="T2" fmla="*/ 337 w 389"/>
                <a:gd name="T3" fmla="*/ 0 h 507"/>
                <a:gd name="T4" fmla="*/ 337 w 389"/>
                <a:gd name="T5" fmla="*/ 2 h 507"/>
                <a:gd name="T6" fmla="*/ 290 w 389"/>
                <a:gd name="T7" fmla="*/ 2 h 507"/>
                <a:gd name="T8" fmla="*/ 290 w 389"/>
                <a:gd name="T9" fmla="*/ 0 h 507"/>
                <a:gd name="T10" fmla="*/ 0 w 389"/>
                <a:gd name="T11" fmla="*/ 0 h 507"/>
                <a:gd name="T12" fmla="*/ 51 w 389"/>
                <a:gd name="T13" fmla="*/ 114 h 507"/>
                <a:gd name="T14" fmla="*/ 373 w 389"/>
                <a:gd name="T15" fmla="*/ 114 h 507"/>
                <a:gd name="T16" fmla="*/ 373 w 389"/>
                <a:gd name="T17" fmla="*/ 502 h 507"/>
                <a:gd name="T18" fmla="*/ 389 w 389"/>
                <a:gd name="T19" fmla="*/ 507 h 507"/>
                <a:gd name="T20" fmla="*/ 389 w 389"/>
                <a:gd name="T21" fmla="*/ 44 h 507"/>
                <a:gd name="T22" fmla="*/ 345 w 389"/>
                <a:gd name="T23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9" h="507"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290" y="2"/>
                    <a:pt x="290" y="2"/>
                    <a:pt x="290" y="2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373" y="114"/>
                    <a:pt x="373" y="114"/>
                    <a:pt x="373" y="114"/>
                  </a:cubicBezTo>
                  <a:cubicBezTo>
                    <a:pt x="373" y="502"/>
                    <a:pt x="373" y="502"/>
                    <a:pt x="373" y="502"/>
                  </a:cubicBezTo>
                  <a:cubicBezTo>
                    <a:pt x="378" y="504"/>
                    <a:pt x="383" y="505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7"/>
            <p:cNvSpPr>
              <a:spLocks/>
            </p:cNvSpPr>
            <p:nvPr/>
          </p:nvSpPr>
          <p:spPr bwMode="auto">
            <a:xfrm>
              <a:off x="3563849" y="5766322"/>
              <a:ext cx="61294" cy="661208"/>
            </a:xfrm>
            <a:custGeom>
              <a:avLst/>
              <a:gdLst>
                <a:gd name="T0" fmla="*/ 18 w 34"/>
                <a:gd name="T1" fmla="*/ 0 h 365"/>
                <a:gd name="T2" fmla="*/ 18 w 34"/>
                <a:gd name="T3" fmla="*/ 289 h 365"/>
                <a:gd name="T4" fmla="*/ 0 w 34"/>
                <a:gd name="T5" fmla="*/ 289 h 365"/>
                <a:gd name="T6" fmla="*/ 34 w 34"/>
                <a:gd name="T7" fmla="*/ 365 h 365"/>
                <a:gd name="T8" fmla="*/ 34 w 34"/>
                <a:gd name="T9" fmla="*/ 5 h 365"/>
                <a:gd name="T10" fmla="*/ 18 w 34"/>
                <a:gd name="T11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65">
                  <a:moveTo>
                    <a:pt x="18" y="0"/>
                  </a:moveTo>
                  <a:cubicBezTo>
                    <a:pt x="18" y="289"/>
                    <a:pt x="18" y="289"/>
                    <a:pt x="18" y="289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34" y="365"/>
                    <a:pt x="34" y="365"/>
                    <a:pt x="34" y="36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8" y="3"/>
                    <a:pt x="23" y="2"/>
                    <a:pt x="18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8"/>
            <p:cNvSpPr>
              <a:spLocks/>
            </p:cNvSpPr>
            <p:nvPr/>
          </p:nvSpPr>
          <p:spPr bwMode="auto">
            <a:xfrm>
              <a:off x="3012969" y="5062975"/>
              <a:ext cx="583058" cy="1226644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9"/>
            <p:cNvSpPr>
              <a:spLocks/>
            </p:cNvSpPr>
            <p:nvPr/>
          </p:nvSpPr>
          <p:spPr bwMode="auto">
            <a:xfrm>
              <a:off x="3012970" y="5062974"/>
              <a:ext cx="583058" cy="1226645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20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1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2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3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4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5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6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27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8"/>
            <p:cNvSpPr>
              <a:spLocks/>
            </p:cNvSpPr>
            <p:nvPr/>
          </p:nvSpPr>
          <p:spPr bwMode="auto">
            <a:xfrm>
              <a:off x="3148583" y="4974864"/>
              <a:ext cx="167026" cy="28349"/>
            </a:xfrm>
            <a:custGeom>
              <a:avLst/>
              <a:gdLst>
                <a:gd name="T0" fmla="*/ 92 w 92"/>
                <a:gd name="T1" fmla="*/ 8 h 16"/>
                <a:gd name="T2" fmla="*/ 85 w 92"/>
                <a:gd name="T3" fmla="*/ 16 h 16"/>
                <a:gd name="T4" fmla="*/ 8 w 92"/>
                <a:gd name="T5" fmla="*/ 16 h 16"/>
                <a:gd name="T6" fmla="*/ 0 w 92"/>
                <a:gd name="T7" fmla="*/ 8 h 16"/>
                <a:gd name="T8" fmla="*/ 0 w 92"/>
                <a:gd name="T9" fmla="*/ 7 h 16"/>
                <a:gd name="T10" fmla="*/ 8 w 92"/>
                <a:gd name="T11" fmla="*/ 0 h 16"/>
                <a:gd name="T12" fmla="*/ 85 w 92"/>
                <a:gd name="T13" fmla="*/ 0 h 16"/>
                <a:gd name="T14" fmla="*/ 92 w 92"/>
                <a:gd name="T15" fmla="*/ 7 h 16"/>
                <a:gd name="T16" fmla="*/ 92 w 92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16">
                  <a:moveTo>
                    <a:pt x="92" y="8"/>
                  </a:moveTo>
                  <a:cubicBezTo>
                    <a:pt x="92" y="12"/>
                    <a:pt x="89" y="16"/>
                    <a:pt x="85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12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9" y="0"/>
                    <a:pt x="92" y="3"/>
                    <a:pt x="92" y="7"/>
                  </a:cubicBezTo>
                  <a:lnTo>
                    <a:pt x="92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9"/>
            <p:cNvSpPr>
              <a:spLocks/>
            </p:cNvSpPr>
            <p:nvPr/>
          </p:nvSpPr>
          <p:spPr bwMode="auto">
            <a:xfrm>
              <a:off x="3213707" y="4912804"/>
              <a:ext cx="29115" cy="29115"/>
            </a:xfrm>
            <a:custGeom>
              <a:avLst/>
              <a:gdLst>
                <a:gd name="T0" fmla="*/ 16 w 16"/>
                <a:gd name="T1" fmla="*/ 8 h 16"/>
                <a:gd name="T2" fmla="*/ 9 w 16"/>
                <a:gd name="T3" fmla="*/ 0 h 16"/>
                <a:gd name="T4" fmla="*/ 8 w 16"/>
                <a:gd name="T5" fmla="*/ 0 h 16"/>
                <a:gd name="T6" fmla="*/ 0 w 16"/>
                <a:gd name="T7" fmla="*/ 8 h 16"/>
                <a:gd name="T8" fmla="*/ 0 w 16"/>
                <a:gd name="T9" fmla="*/ 9 h 16"/>
                <a:gd name="T10" fmla="*/ 8 w 16"/>
                <a:gd name="T11" fmla="*/ 16 h 16"/>
                <a:gd name="T12" fmla="*/ 9 w 16"/>
                <a:gd name="T13" fmla="*/ 16 h 16"/>
                <a:gd name="T14" fmla="*/ 16 w 16"/>
                <a:gd name="T15" fmla="*/ 9 h 16"/>
                <a:gd name="T16" fmla="*/ 16 w 16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cubicBezTo>
                    <a:pt x="16" y="4"/>
                    <a:pt x="13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3" y="16"/>
                    <a:pt x="16" y="13"/>
                    <a:pt x="16" y="9"/>
                  </a:cubicBezTo>
                  <a:lnTo>
                    <a:pt x="16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30"/>
            <p:cNvSpPr>
              <a:spLocks noChangeArrowheads="1"/>
            </p:cNvSpPr>
            <p:nvPr/>
          </p:nvSpPr>
          <p:spPr bwMode="auto">
            <a:xfrm>
              <a:off x="3150115" y="6313370"/>
              <a:ext cx="163195" cy="163195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1"/>
            <p:cNvSpPr>
              <a:spLocks/>
            </p:cNvSpPr>
            <p:nvPr/>
          </p:nvSpPr>
          <p:spPr bwMode="auto">
            <a:xfrm>
              <a:off x="3188424" y="5713456"/>
              <a:ext cx="737825" cy="353206"/>
            </a:xfrm>
            <a:custGeom>
              <a:avLst/>
              <a:gdLst>
                <a:gd name="T0" fmla="*/ 246 w 407"/>
                <a:gd name="T1" fmla="*/ 181 h 195"/>
                <a:gd name="T2" fmla="*/ 192 w 407"/>
                <a:gd name="T3" fmla="*/ 153 h 195"/>
                <a:gd name="T4" fmla="*/ 86 w 407"/>
                <a:gd name="T5" fmla="*/ 194 h 195"/>
                <a:gd name="T6" fmla="*/ 11 w 407"/>
                <a:gd name="T7" fmla="*/ 137 h 195"/>
                <a:gd name="T8" fmla="*/ 90 w 407"/>
                <a:gd name="T9" fmla="*/ 86 h 195"/>
                <a:gd name="T10" fmla="*/ 207 w 407"/>
                <a:gd name="T11" fmla="*/ 24 h 195"/>
                <a:gd name="T12" fmla="*/ 248 w 407"/>
                <a:gd name="T13" fmla="*/ 36 h 195"/>
                <a:gd name="T14" fmla="*/ 407 w 407"/>
                <a:gd name="T15" fmla="*/ 13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195">
                  <a:moveTo>
                    <a:pt x="246" y="181"/>
                  </a:moveTo>
                  <a:cubicBezTo>
                    <a:pt x="246" y="181"/>
                    <a:pt x="206" y="169"/>
                    <a:pt x="192" y="153"/>
                  </a:cubicBezTo>
                  <a:cubicBezTo>
                    <a:pt x="192" y="153"/>
                    <a:pt x="146" y="193"/>
                    <a:pt x="86" y="194"/>
                  </a:cubicBezTo>
                  <a:cubicBezTo>
                    <a:pt x="27" y="195"/>
                    <a:pt x="0" y="157"/>
                    <a:pt x="11" y="137"/>
                  </a:cubicBezTo>
                  <a:cubicBezTo>
                    <a:pt x="22" y="117"/>
                    <a:pt x="61" y="122"/>
                    <a:pt x="90" y="86"/>
                  </a:cubicBezTo>
                  <a:cubicBezTo>
                    <a:pt x="120" y="50"/>
                    <a:pt x="137" y="0"/>
                    <a:pt x="207" y="24"/>
                  </a:cubicBezTo>
                  <a:cubicBezTo>
                    <a:pt x="220" y="28"/>
                    <a:pt x="234" y="32"/>
                    <a:pt x="248" y="36"/>
                  </a:cubicBezTo>
                  <a:cubicBezTo>
                    <a:pt x="315" y="56"/>
                    <a:pt x="395" y="79"/>
                    <a:pt x="407" y="130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2"/>
            <p:cNvSpPr>
              <a:spLocks/>
            </p:cNvSpPr>
            <p:nvPr/>
          </p:nvSpPr>
          <p:spPr bwMode="auto">
            <a:xfrm>
              <a:off x="2162516" y="5442230"/>
              <a:ext cx="1256525" cy="1756837"/>
            </a:xfrm>
            <a:custGeom>
              <a:avLst/>
              <a:gdLst>
                <a:gd name="T0" fmla="*/ 505 w 693"/>
                <a:gd name="T1" fmla="*/ 522 h 970"/>
                <a:gd name="T2" fmla="*/ 513 w 693"/>
                <a:gd name="T3" fmla="*/ 336 h 970"/>
                <a:gd name="T4" fmla="*/ 580 w 693"/>
                <a:gd name="T5" fmla="*/ 39 h 970"/>
                <a:gd name="T6" fmla="*/ 503 w 693"/>
                <a:gd name="T7" fmla="*/ 74 h 970"/>
                <a:gd name="T8" fmla="*/ 427 w 693"/>
                <a:gd name="T9" fmla="*/ 292 h 970"/>
                <a:gd name="T10" fmla="*/ 358 w 693"/>
                <a:gd name="T11" fmla="*/ 288 h 970"/>
                <a:gd name="T12" fmla="*/ 292 w 693"/>
                <a:gd name="T13" fmla="*/ 354 h 970"/>
                <a:gd name="T14" fmla="*/ 205 w 693"/>
                <a:gd name="T15" fmla="*/ 375 h 970"/>
                <a:gd name="T16" fmla="*/ 132 w 693"/>
                <a:gd name="T17" fmla="*/ 440 h 970"/>
                <a:gd name="T18" fmla="*/ 131 w 693"/>
                <a:gd name="T19" fmla="*/ 641 h 970"/>
                <a:gd name="T20" fmla="*/ 108 w 693"/>
                <a:gd name="T21" fmla="*/ 769 h 970"/>
                <a:gd name="T22" fmla="*/ 0 w 693"/>
                <a:gd name="T23" fmla="*/ 970 h 970"/>
                <a:gd name="T24" fmla="*/ 302 w 693"/>
                <a:gd name="T25" fmla="*/ 970 h 970"/>
                <a:gd name="T26" fmla="*/ 462 w 693"/>
                <a:gd name="T27" fmla="*/ 757 h 970"/>
                <a:gd name="T28" fmla="*/ 599 w 693"/>
                <a:gd name="T29" fmla="*/ 572 h 970"/>
                <a:gd name="T30" fmla="*/ 645 w 693"/>
                <a:gd name="T31" fmla="*/ 429 h 970"/>
                <a:gd name="T32" fmla="*/ 657 w 693"/>
                <a:gd name="T33" fmla="*/ 348 h 970"/>
                <a:gd name="T34" fmla="*/ 547 w 693"/>
                <a:gd name="T35" fmla="*/ 416 h 970"/>
                <a:gd name="T36" fmla="*/ 505 w 693"/>
                <a:gd name="T37" fmla="*/ 522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93" h="970">
                  <a:moveTo>
                    <a:pt x="505" y="522"/>
                  </a:moveTo>
                  <a:cubicBezTo>
                    <a:pt x="505" y="522"/>
                    <a:pt x="506" y="392"/>
                    <a:pt x="513" y="336"/>
                  </a:cubicBezTo>
                  <a:cubicBezTo>
                    <a:pt x="519" y="280"/>
                    <a:pt x="595" y="78"/>
                    <a:pt x="580" y="39"/>
                  </a:cubicBezTo>
                  <a:cubicBezTo>
                    <a:pt x="566" y="1"/>
                    <a:pt x="530" y="0"/>
                    <a:pt x="503" y="74"/>
                  </a:cubicBezTo>
                  <a:cubicBezTo>
                    <a:pt x="476" y="148"/>
                    <a:pt x="427" y="292"/>
                    <a:pt x="427" y="292"/>
                  </a:cubicBezTo>
                  <a:cubicBezTo>
                    <a:pt x="427" y="292"/>
                    <a:pt x="395" y="260"/>
                    <a:pt x="358" y="288"/>
                  </a:cubicBezTo>
                  <a:cubicBezTo>
                    <a:pt x="322" y="316"/>
                    <a:pt x="333" y="343"/>
                    <a:pt x="292" y="354"/>
                  </a:cubicBezTo>
                  <a:cubicBezTo>
                    <a:pt x="250" y="365"/>
                    <a:pt x="235" y="346"/>
                    <a:pt x="205" y="375"/>
                  </a:cubicBezTo>
                  <a:cubicBezTo>
                    <a:pt x="175" y="404"/>
                    <a:pt x="147" y="372"/>
                    <a:pt x="132" y="440"/>
                  </a:cubicBezTo>
                  <a:cubicBezTo>
                    <a:pt x="116" y="507"/>
                    <a:pt x="135" y="545"/>
                    <a:pt x="131" y="641"/>
                  </a:cubicBezTo>
                  <a:cubicBezTo>
                    <a:pt x="126" y="736"/>
                    <a:pt x="108" y="769"/>
                    <a:pt x="108" y="769"/>
                  </a:cubicBezTo>
                  <a:cubicBezTo>
                    <a:pt x="0" y="970"/>
                    <a:pt x="0" y="970"/>
                    <a:pt x="0" y="970"/>
                  </a:cubicBezTo>
                  <a:cubicBezTo>
                    <a:pt x="302" y="970"/>
                    <a:pt x="302" y="970"/>
                    <a:pt x="302" y="970"/>
                  </a:cubicBezTo>
                  <a:cubicBezTo>
                    <a:pt x="302" y="970"/>
                    <a:pt x="383" y="849"/>
                    <a:pt x="462" y="757"/>
                  </a:cubicBezTo>
                  <a:cubicBezTo>
                    <a:pt x="541" y="664"/>
                    <a:pt x="566" y="674"/>
                    <a:pt x="599" y="572"/>
                  </a:cubicBezTo>
                  <a:cubicBezTo>
                    <a:pt x="632" y="469"/>
                    <a:pt x="637" y="495"/>
                    <a:pt x="645" y="429"/>
                  </a:cubicBezTo>
                  <a:cubicBezTo>
                    <a:pt x="653" y="363"/>
                    <a:pt x="693" y="371"/>
                    <a:pt x="657" y="348"/>
                  </a:cubicBezTo>
                  <a:cubicBezTo>
                    <a:pt x="620" y="325"/>
                    <a:pt x="560" y="364"/>
                    <a:pt x="547" y="416"/>
                  </a:cubicBezTo>
                  <a:cubicBezTo>
                    <a:pt x="533" y="468"/>
                    <a:pt x="524" y="493"/>
                    <a:pt x="505" y="522"/>
                  </a:cubicBezTo>
                  <a:close/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37" name="等腰三角形 13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等腰三角形 13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矩形 138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2" name="Rectangle 3"/>
          <p:cNvSpPr txBox="1">
            <a:spLocks noChangeArrowheads="1"/>
          </p:cNvSpPr>
          <p:nvPr/>
        </p:nvSpPr>
        <p:spPr bwMode="auto">
          <a:xfrm>
            <a:off x="1178312" y="1364709"/>
            <a:ext cx="470256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just" fontAlgn="auto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 kumimoji="0" sz="1400">
                <a:solidFill>
                  <a:prstClr val="black">
                    <a:lumMod val="85000"/>
                    <a:lumOff val="15000"/>
                  </a:prstClr>
                </a:solidFill>
                <a:latin typeface="Microsoft Sans Serif" pitchFamily="34" charset="0"/>
                <a:ea typeface="Yoon 윤고딕 550_TT" pitchFamily="18" charset="-127"/>
                <a:cs typeface="Microsoft Sans Serif" pitchFamily="34" charset="0"/>
              </a:defRPr>
            </a:lvl1pPr>
          </a:lstStyle>
          <a:p>
            <a:pPr marL="0" lvl="1"/>
            <a:r>
              <a:rPr lang="zh-CN" altLang="en-US" sz="2000" b="1" dirty="0" smtClean="0">
                <a:solidFill>
                  <a:srgbClr val="54D0CA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机器人部分代码截图</a:t>
            </a:r>
            <a:endParaRPr lang="zh-CN" altLang="en-US" sz="1600" b="1" dirty="0">
              <a:solidFill>
                <a:srgbClr val="54D0CA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388" y="2047114"/>
            <a:ext cx="8796307" cy="393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5283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 descr="e7d195523061f1c0f55f9af68525816972d868573ada39bc763F3977967589A5F92C178830C92595A6CE4D0132F8C206B2B04C416AAA86B7FD80AB023F78DAEB544E2F013E11B2B95AD21703D1C90034A379EC9026EFAAF5D8D3F6EDD7215B01D0409FDE2EB8F6E929173B8073E2301F364EE885D6D8697F6674C70ED10ED42D334E50A353488E95E90D50708BC427BA"/>
          <p:cNvGrpSpPr/>
          <p:nvPr/>
        </p:nvGrpSpPr>
        <p:grpSpPr>
          <a:xfrm>
            <a:off x="9115006" y="4499717"/>
            <a:ext cx="2209646" cy="2358283"/>
            <a:chOff x="2162516" y="4840784"/>
            <a:chExt cx="2209646" cy="2358283"/>
          </a:xfrm>
        </p:grpSpPr>
        <p:sp>
          <p:nvSpPr>
            <p:cNvPr id="3" name="Freeform 5"/>
            <p:cNvSpPr>
              <a:spLocks/>
            </p:cNvSpPr>
            <p:nvPr/>
          </p:nvSpPr>
          <p:spPr bwMode="auto">
            <a:xfrm>
              <a:off x="2597703" y="5574012"/>
              <a:ext cx="1774459" cy="1299431"/>
            </a:xfrm>
            <a:custGeom>
              <a:avLst/>
              <a:gdLst>
                <a:gd name="T0" fmla="*/ 572 w 979"/>
                <a:gd name="T1" fmla="*/ 258 h 717"/>
                <a:gd name="T2" fmla="*/ 518 w 979"/>
                <a:gd name="T3" fmla="*/ 230 h 717"/>
                <a:gd name="T4" fmla="*/ 412 w 979"/>
                <a:gd name="T5" fmla="*/ 271 h 717"/>
                <a:gd name="T6" fmla="*/ 337 w 979"/>
                <a:gd name="T7" fmla="*/ 214 h 717"/>
                <a:gd name="T8" fmla="*/ 416 w 979"/>
                <a:gd name="T9" fmla="*/ 163 h 717"/>
                <a:gd name="T10" fmla="*/ 533 w 979"/>
                <a:gd name="T11" fmla="*/ 101 h 717"/>
                <a:gd name="T12" fmla="*/ 574 w 979"/>
                <a:gd name="T13" fmla="*/ 113 h 717"/>
                <a:gd name="T14" fmla="*/ 733 w 979"/>
                <a:gd name="T15" fmla="*/ 207 h 717"/>
                <a:gd name="T16" fmla="*/ 776 w 979"/>
                <a:gd name="T17" fmla="*/ 396 h 717"/>
                <a:gd name="T18" fmla="*/ 790 w 979"/>
                <a:gd name="T19" fmla="*/ 498 h 717"/>
                <a:gd name="T20" fmla="*/ 979 w 979"/>
                <a:gd name="T21" fmla="*/ 717 h 717"/>
                <a:gd name="T22" fmla="*/ 597 w 979"/>
                <a:gd name="T23" fmla="*/ 717 h 717"/>
                <a:gd name="T24" fmla="*/ 540 w 979"/>
                <a:gd name="T25" fmla="*/ 662 h 717"/>
                <a:gd name="T26" fmla="*/ 277 w 979"/>
                <a:gd name="T27" fmla="*/ 520 h 717"/>
                <a:gd name="T28" fmla="*/ 113 w 979"/>
                <a:gd name="T29" fmla="*/ 426 h 717"/>
                <a:gd name="T30" fmla="*/ 81 w 979"/>
                <a:gd name="T31" fmla="*/ 329 h 717"/>
                <a:gd name="T32" fmla="*/ 84 w 979"/>
                <a:gd name="T33" fmla="*/ 232 h 717"/>
                <a:gd name="T34" fmla="*/ 1 w 979"/>
                <a:gd name="T35" fmla="*/ 160 h 717"/>
                <a:gd name="T36" fmla="*/ 118 w 979"/>
                <a:gd name="T37" fmla="*/ 120 h 717"/>
                <a:gd name="T38" fmla="*/ 28 w 979"/>
                <a:gd name="T39" fmla="*/ 56 h 717"/>
                <a:gd name="T40" fmla="*/ 127 w 979"/>
                <a:gd name="T41" fmla="*/ 14 h 717"/>
                <a:gd name="T42" fmla="*/ 572 w 979"/>
                <a:gd name="T43" fmla="*/ 258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79" h="717">
                  <a:moveTo>
                    <a:pt x="572" y="258"/>
                  </a:moveTo>
                  <a:cubicBezTo>
                    <a:pt x="572" y="258"/>
                    <a:pt x="532" y="246"/>
                    <a:pt x="518" y="230"/>
                  </a:cubicBezTo>
                  <a:cubicBezTo>
                    <a:pt x="518" y="230"/>
                    <a:pt x="472" y="270"/>
                    <a:pt x="412" y="271"/>
                  </a:cubicBezTo>
                  <a:cubicBezTo>
                    <a:pt x="353" y="272"/>
                    <a:pt x="326" y="234"/>
                    <a:pt x="337" y="214"/>
                  </a:cubicBezTo>
                  <a:cubicBezTo>
                    <a:pt x="348" y="194"/>
                    <a:pt x="387" y="199"/>
                    <a:pt x="416" y="163"/>
                  </a:cubicBezTo>
                  <a:cubicBezTo>
                    <a:pt x="446" y="127"/>
                    <a:pt x="463" y="77"/>
                    <a:pt x="533" y="101"/>
                  </a:cubicBezTo>
                  <a:cubicBezTo>
                    <a:pt x="546" y="105"/>
                    <a:pt x="560" y="109"/>
                    <a:pt x="574" y="113"/>
                  </a:cubicBezTo>
                  <a:cubicBezTo>
                    <a:pt x="641" y="133"/>
                    <a:pt x="721" y="156"/>
                    <a:pt x="733" y="207"/>
                  </a:cubicBezTo>
                  <a:cubicBezTo>
                    <a:pt x="749" y="269"/>
                    <a:pt x="749" y="344"/>
                    <a:pt x="776" y="396"/>
                  </a:cubicBezTo>
                  <a:cubicBezTo>
                    <a:pt x="803" y="448"/>
                    <a:pt x="790" y="498"/>
                    <a:pt x="790" y="498"/>
                  </a:cubicBezTo>
                  <a:cubicBezTo>
                    <a:pt x="790" y="498"/>
                    <a:pt x="934" y="705"/>
                    <a:pt x="979" y="717"/>
                  </a:cubicBezTo>
                  <a:cubicBezTo>
                    <a:pt x="597" y="717"/>
                    <a:pt x="597" y="717"/>
                    <a:pt x="597" y="717"/>
                  </a:cubicBezTo>
                  <a:cubicBezTo>
                    <a:pt x="597" y="717"/>
                    <a:pt x="555" y="690"/>
                    <a:pt x="540" y="662"/>
                  </a:cubicBezTo>
                  <a:cubicBezTo>
                    <a:pt x="540" y="662"/>
                    <a:pt x="350" y="635"/>
                    <a:pt x="277" y="520"/>
                  </a:cubicBezTo>
                  <a:cubicBezTo>
                    <a:pt x="277" y="520"/>
                    <a:pt x="169" y="453"/>
                    <a:pt x="113" y="426"/>
                  </a:cubicBezTo>
                  <a:cubicBezTo>
                    <a:pt x="57" y="399"/>
                    <a:pt x="48" y="360"/>
                    <a:pt x="81" y="329"/>
                  </a:cubicBezTo>
                  <a:cubicBezTo>
                    <a:pt x="81" y="329"/>
                    <a:pt x="36" y="270"/>
                    <a:pt x="84" y="232"/>
                  </a:cubicBezTo>
                  <a:cubicBezTo>
                    <a:pt x="84" y="232"/>
                    <a:pt x="0" y="207"/>
                    <a:pt x="1" y="160"/>
                  </a:cubicBezTo>
                  <a:cubicBezTo>
                    <a:pt x="3" y="113"/>
                    <a:pt x="48" y="104"/>
                    <a:pt x="118" y="120"/>
                  </a:cubicBezTo>
                  <a:cubicBezTo>
                    <a:pt x="118" y="120"/>
                    <a:pt x="19" y="102"/>
                    <a:pt x="28" y="56"/>
                  </a:cubicBezTo>
                  <a:cubicBezTo>
                    <a:pt x="37" y="9"/>
                    <a:pt x="90" y="0"/>
                    <a:pt x="127" y="14"/>
                  </a:cubicBezTo>
                  <a:cubicBezTo>
                    <a:pt x="165" y="29"/>
                    <a:pt x="572" y="258"/>
                    <a:pt x="572" y="258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6"/>
            <p:cNvSpPr>
              <a:spLocks noEditPoints="1"/>
            </p:cNvSpPr>
            <p:nvPr/>
          </p:nvSpPr>
          <p:spPr bwMode="auto">
            <a:xfrm>
              <a:off x="2832919" y="4847679"/>
              <a:ext cx="799886" cy="1672558"/>
            </a:xfrm>
            <a:custGeom>
              <a:avLst/>
              <a:gdLst>
                <a:gd name="T0" fmla="*/ 0 w 441"/>
                <a:gd name="T1" fmla="*/ 836 h 923"/>
                <a:gd name="T2" fmla="*/ 0 w 441"/>
                <a:gd name="T3" fmla="*/ 878 h 923"/>
                <a:gd name="T4" fmla="*/ 45 w 441"/>
                <a:gd name="T5" fmla="*/ 923 h 923"/>
                <a:gd name="T6" fmla="*/ 148 w 441"/>
                <a:gd name="T7" fmla="*/ 923 h 923"/>
                <a:gd name="T8" fmla="*/ 147 w 441"/>
                <a:gd name="T9" fmla="*/ 921 h 923"/>
                <a:gd name="T10" fmla="*/ 141 w 441"/>
                <a:gd name="T11" fmla="*/ 917 h 923"/>
                <a:gd name="T12" fmla="*/ 48 w 441"/>
                <a:gd name="T13" fmla="*/ 917 h 923"/>
                <a:gd name="T14" fmla="*/ 4 w 441"/>
                <a:gd name="T15" fmla="*/ 873 h 923"/>
                <a:gd name="T16" fmla="*/ 4 w 441"/>
                <a:gd name="T17" fmla="*/ 838 h 923"/>
                <a:gd name="T18" fmla="*/ 0 w 441"/>
                <a:gd name="T19" fmla="*/ 836 h 923"/>
                <a:gd name="T20" fmla="*/ 338 w 441"/>
                <a:gd name="T21" fmla="*/ 0 h 923"/>
                <a:gd name="T22" fmla="*/ 45 w 441"/>
                <a:gd name="T23" fmla="*/ 0 h 923"/>
                <a:gd name="T24" fmla="*/ 0 w 441"/>
                <a:gd name="T25" fmla="*/ 44 h 923"/>
                <a:gd name="T26" fmla="*/ 0 w 441"/>
                <a:gd name="T27" fmla="*/ 416 h 923"/>
                <a:gd name="T28" fmla="*/ 4 w 441"/>
                <a:gd name="T29" fmla="*/ 418 h 923"/>
                <a:gd name="T30" fmla="*/ 4 w 441"/>
                <a:gd name="T31" fmla="*/ 49 h 923"/>
                <a:gd name="T32" fmla="*/ 48 w 441"/>
                <a:gd name="T33" fmla="*/ 5 h 923"/>
                <a:gd name="T34" fmla="*/ 48 w 441"/>
                <a:gd name="T35" fmla="*/ 5 h 923"/>
                <a:gd name="T36" fmla="*/ 338 w 441"/>
                <a:gd name="T37" fmla="*/ 5 h 923"/>
                <a:gd name="T38" fmla="*/ 338 w 441"/>
                <a:gd name="T39" fmla="*/ 0 h 923"/>
                <a:gd name="T40" fmla="*/ 396 w 441"/>
                <a:gd name="T41" fmla="*/ 0 h 923"/>
                <a:gd name="T42" fmla="*/ 385 w 441"/>
                <a:gd name="T43" fmla="*/ 0 h 923"/>
                <a:gd name="T44" fmla="*/ 385 w 441"/>
                <a:gd name="T45" fmla="*/ 5 h 923"/>
                <a:gd name="T46" fmla="*/ 393 w 441"/>
                <a:gd name="T47" fmla="*/ 5 h 923"/>
                <a:gd name="T48" fmla="*/ 437 w 441"/>
                <a:gd name="T49" fmla="*/ 49 h 923"/>
                <a:gd name="T50" fmla="*/ 437 w 441"/>
                <a:gd name="T51" fmla="*/ 512 h 923"/>
                <a:gd name="T52" fmla="*/ 441 w 441"/>
                <a:gd name="T53" fmla="*/ 513 h 923"/>
                <a:gd name="T54" fmla="*/ 441 w 441"/>
                <a:gd name="T55" fmla="*/ 44 h 923"/>
                <a:gd name="T56" fmla="*/ 396 w 441"/>
                <a:gd name="T57" fmla="*/ 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1" h="923">
                  <a:moveTo>
                    <a:pt x="0" y="836"/>
                  </a:moveTo>
                  <a:cubicBezTo>
                    <a:pt x="0" y="878"/>
                    <a:pt x="0" y="878"/>
                    <a:pt x="0" y="878"/>
                  </a:cubicBezTo>
                  <a:cubicBezTo>
                    <a:pt x="0" y="903"/>
                    <a:pt x="20" y="923"/>
                    <a:pt x="45" y="923"/>
                  </a:cubicBezTo>
                  <a:cubicBezTo>
                    <a:pt x="148" y="923"/>
                    <a:pt x="148" y="923"/>
                    <a:pt x="148" y="923"/>
                  </a:cubicBezTo>
                  <a:cubicBezTo>
                    <a:pt x="148" y="922"/>
                    <a:pt x="147" y="921"/>
                    <a:pt x="147" y="921"/>
                  </a:cubicBezTo>
                  <a:cubicBezTo>
                    <a:pt x="147" y="921"/>
                    <a:pt x="145" y="920"/>
                    <a:pt x="141" y="917"/>
                  </a:cubicBezTo>
                  <a:cubicBezTo>
                    <a:pt x="48" y="917"/>
                    <a:pt x="48" y="917"/>
                    <a:pt x="48" y="917"/>
                  </a:cubicBezTo>
                  <a:cubicBezTo>
                    <a:pt x="23" y="917"/>
                    <a:pt x="4" y="897"/>
                    <a:pt x="4" y="873"/>
                  </a:cubicBezTo>
                  <a:cubicBezTo>
                    <a:pt x="4" y="838"/>
                    <a:pt x="4" y="838"/>
                    <a:pt x="4" y="838"/>
                  </a:cubicBezTo>
                  <a:cubicBezTo>
                    <a:pt x="2" y="837"/>
                    <a:pt x="1" y="836"/>
                    <a:pt x="0" y="836"/>
                  </a:cubicBezTo>
                  <a:moveTo>
                    <a:pt x="33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416"/>
                    <a:pt x="0" y="416"/>
                    <a:pt x="0" y="416"/>
                  </a:cubicBezTo>
                  <a:cubicBezTo>
                    <a:pt x="1" y="417"/>
                    <a:pt x="2" y="417"/>
                    <a:pt x="4" y="41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25"/>
                    <a:pt x="23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0"/>
                    <a:pt x="338" y="0"/>
                    <a:pt x="338" y="0"/>
                  </a:cubicBezTo>
                  <a:moveTo>
                    <a:pt x="396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5"/>
                    <a:pt x="385" y="5"/>
                    <a:pt x="385" y="5"/>
                  </a:cubicBezTo>
                  <a:cubicBezTo>
                    <a:pt x="393" y="5"/>
                    <a:pt x="393" y="5"/>
                    <a:pt x="393" y="5"/>
                  </a:cubicBezTo>
                  <a:cubicBezTo>
                    <a:pt x="417" y="5"/>
                    <a:pt x="437" y="25"/>
                    <a:pt x="437" y="49"/>
                  </a:cubicBezTo>
                  <a:cubicBezTo>
                    <a:pt x="437" y="512"/>
                    <a:pt x="437" y="512"/>
                    <a:pt x="437" y="512"/>
                  </a:cubicBezTo>
                  <a:cubicBezTo>
                    <a:pt x="438" y="512"/>
                    <a:pt x="440" y="513"/>
                    <a:pt x="441" y="513"/>
                  </a:cubicBezTo>
                  <a:cubicBezTo>
                    <a:pt x="441" y="44"/>
                    <a:pt x="441" y="44"/>
                    <a:pt x="441" y="44"/>
                  </a:cubicBezTo>
                  <a:cubicBezTo>
                    <a:pt x="441" y="20"/>
                    <a:pt x="421" y="0"/>
                    <a:pt x="39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2832919" y="5601594"/>
              <a:ext cx="799886" cy="918643"/>
            </a:xfrm>
            <a:custGeom>
              <a:avLst/>
              <a:gdLst>
                <a:gd name="T0" fmla="*/ 437 w 441"/>
                <a:gd name="T1" fmla="*/ 96 h 507"/>
                <a:gd name="T2" fmla="*/ 437 w 441"/>
                <a:gd name="T3" fmla="*/ 457 h 507"/>
                <a:gd name="T4" fmla="*/ 393 w 441"/>
                <a:gd name="T5" fmla="*/ 501 h 507"/>
                <a:gd name="T6" fmla="*/ 141 w 441"/>
                <a:gd name="T7" fmla="*/ 501 h 507"/>
                <a:gd name="T8" fmla="*/ 147 w 441"/>
                <a:gd name="T9" fmla="*/ 505 h 507"/>
                <a:gd name="T10" fmla="*/ 148 w 441"/>
                <a:gd name="T11" fmla="*/ 507 h 507"/>
                <a:gd name="T12" fmla="*/ 396 w 441"/>
                <a:gd name="T13" fmla="*/ 507 h 507"/>
                <a:gd name="T14" fmla="*/ 441 w 441"/>
                <a:gd name="T15" fmla="*/ 462 h 507"/>
                <a:gd name="T16" fmla="*/ 441 w 441"/>
                <a:gd name="T17" fmla="*/ 97 h 507"/>
                <a:gd name="T18" fmla="*/ 437 w 441"/>
                <a:gd name="T19" fmla="*/ 96 h 507"/>
                <a:gd name="T20" fmla="*/ 0 w 441"/>
                <a:gd name="T21" fmla="*/ 0 h 507"/>
                <a:gd name="T22" fmla="*/ 0 w 441"/>
                <a:gd name="T23" fmla="*/ 420 h 507"/>
                <a:gd name="T24" fmla="*/ 4 w 441"/>
                <a:gd name="T25" fmla="*/ 422 h 507"/>
                <a:gd name="T26" fmla="*/ 4 w 441"/>
                <a:gd name="T27" fmla="*/ 2 h 507"/>
                <a:gd name="T28" fmla="*/ 0 w 441"/>
                <a:gd name="T29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41" h="507">
                  <a:moveTo>
                    <a:pt x="437" y="96"/>
                  </a:moveTo>
                  <a:cubicBezTo>
                    <a:pt x="437" y="457"/>
                    <a:pt x="437" y="457"/>
                    <a:pt x="437" y="457"/>
                  </a:cubicBezTo>
                  <a:cubicBezTo>
                    <a:pt x="437" y="481"/>
                    <a:pt x="417" y="501"/>
                    <a:pt x="393" y="501"/>
                  </a:cubicBezTo>
                  <a:cubicBezTo>
                    <a:pt x="141" y="501"/>
                    <a:pt x="141" y="501"/>
                    <a:pt x="141" y="501"/>
                  </a:cubicBezTo>
                  <a:cubicBezTo>
                    <a:pt x="145" y="504"/>
                    <a:pt x="147" y="505"/>
                    <a:pt x="147" y="505"/>
                  </a:cubicBezTo>
                  <a:cubicBezTo>
                    <a:pt x="147" y="505"/>
                    <a:pt x="148" y="506"/>
                    <a:pt x="148" y="507"/>
                  </a:cubicBezTo>
                  <a:cubicBezTo>
                    <a:pt x="396" y="507"/>
                    <a:pt x="396" y="507"/>
                    <a:pt x="396" y="507"/>
                  </a:cubicBezTo>
                  <a:cubicBezTo>
                    <a:pt x="421" y="507"/>
                    <a:pt x="441" y="487"/>
                    <a:pt x="441" y="462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0" y="97"/>
                    <a:pt x="438" y="96"/>
                    <a:pt x="437" y="96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1" y="420"/>
                    <a:pt x="2" y="421"/>
                    <a:pt x="4" y="42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137 w 137"/>
                <a:gd name="T9" fmla="*/ 912 h 912"/>
                <a:gd name="T10" fmla="*/ 44 w 137"/>
                <a:gd name="T11" fmla="*/ 912 h 912"/>
                <a:gd name="T12" fmla="*/ 0 w 137"/>
                <a:gd name="T13" fmla="*/ 868 h 912"/>
                <a:gd name="T14" fmla="*/ 0 w 137"/>
                <a:gd name="T15" fmla="*/ 833 h 912"/>
                <a:gd name="T16" fmla="*/ 0 w 137"/>
                <a:gd name="T17" fmla="*/ 833 h 912"/>
                <a:gd name="T18" fmla="*/ 44 w 137"/>
                <a:gd name="T19" fmla="*/ 0 h 912"/>
                <a:gd name="T20" fmla="*/ 44 w 137"/>
                <a:gd name="T21" fmla="*/ 0 h 912"/>
                <a:gd name="T22" fmla="*/ 0 w 137"/>
                <a:gd name="T23" fmla="*/ 44 h 912"/>
                <a:gd name="T24" fmla="*/ 0 w 137"/>
                <a:gd name="T25" fmla="*/ 413 h 912"/>
                <a:gd name="T26" fmla="*/ 0 w 137"/>
                <a:gd name="T27" fmla="*/ 413 h 912"/>
                <a:gd name="T28" fmla="*/ 0 w 137"/>
                <a:gd name="T29" fmla="*/ 44 h 912"/>
                <a:gd name="T30" fmla="*/ 44 w 137"/>
                <a:gd name="T31" fmla="*/ 0 h 912"/>
                <a:gd name="T32" fmla="*/ 44 w 137"/>
                <a:gd name="T33" fmla="*/ 0 h 912"/>
                <a:gd name="T34" fmla="*/ 44 w 137"/>
                <a:gd name="T3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44" y="912"/>
                    <a:pt x="44" y="912"/>
                    <a:pt x="44" y="912"/>
                  </a:cubicBezTo>
                  <a:cubicBezTo>
                    <a:pt x="19" y="912"/>
                    <a:pt x="0" y="892"/>
                    <a:pt x="0" y="868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0" y="833"/>
                    <a:pt x="0" y="833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19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433 w 433"/>
                <a:gd name="T1" fmla="*/ 454 h 499"/>
                <a:gd name="T2" fmla="*/ 433 w 433"/>
                <a:gd name="T3" fmla="*/ 455 h 499"/>
                <a:gd name="T4" fmla="*/ 389 w 433"/>
                <a:gd name="T5" fmla="*/ 499 h 499"/>
                <a:gd name="T6" fmla="*/ 137 w 433"/>
                <a:gd name="T7" fmla="*/ 499 h 499"/>
                <a:gd name="T8" fmla="*/ 137 w 433"/>
                <a:gd name="T9" fmla="*/ 499 h 499"/>
                <a:gd name="T10" fmla="*/ 389 w 433"/>
                <a:gd name="T11" fmla="*/ 499 h 499"/>
                <a:gd name="T12" fmla="*/ 433 w 433"/>
                <a:gd name="T13" fmla="*/ 455 h 499"/>
                <a:gd name="T14" fmla="*/ 433 w 433"/>
                <a:gd name="T15" fmla="*/ 455 h 499"/>
                <a:gd name="T16" fmla="*/ 433 w 433"/>
                <a:gd name="T17" fmla="*/ 454 h 499"/>
                <a:gd name="T18" fmla="*/ 0 w 433"/>
                <a:gd name="T19" fmla="*/ 0 h 499"/>
                <a:gd name="T20" fmla="*/ 0 w 433"/>
                <a:gd name="T21" fmla="*/ 420 h 499"/>
                <a:gd name="T22" fmla="*/ 0 w 433"/>
                <a:gd name="T23" fmla="*/ 420 h 499"/>
                <a:gd name="T24" fmla="*/ 0 w 433"/>
                <a:gd name="T25" fmla="*/ 0 h 499"/>
                <a:gd name="T26" fmla="*/ 0 w 433"/>
                <a:gd name="T2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3" h="499">
                  <a:moveTo>
                    <a:pt x="433" y="454"/>
                  </a:moveTo>
                  <a:cubicBezTo>
                    <a:pt x="433" y="455"/>
                    <a:pt x="433" y="455"/>
                    <a:pt x="433" y="455"/>
                  </a:cubicBezTo>
                  <a:cubicBezTo>
                    <a:pt x="433" y="479"/>
                    <a:pt x="413" y="499"/>
                    <a:pt x="389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5"/>
                    <a:pt x="433" y="455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0" y="420"/>
                    <a:pt x="0" y="420"/>
                    <a:pt x="0" y="4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3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0 w 137"/>
                <a:gd name="T9" fmla="*/ 833 h 912"/>
                <a:gd name="T10" fmla="*/ 44 w 137"/>
                <a:gd name="T11" fmla="*/ 0 h 912"/>
                <a:gd name="T12" fmla="*/ 44 w 137"/>
                <a:gd name="T13" fmla="*/ 0 h 912"/>
                <a:gd name="T14" fmla="*/ 0 w 137"/>
                <a:gd name="T15" fmla="*/ 44 h 912"/>
                <a:gd name="T16" fmla="*/ 0 w 137"/>
                <a:gd name="T17" fmla="*/ 413 h 912"/>
                <a:gd name="T18" fmla="*/ 11 w 137"/>
                <a:gd name="T19" fmla="*/ 419 h 912"/>
                <a:gd name="T20" fmla="*/ 11 w 137"/>
                <a:gd name="T21" fmla="*/ 114 h 912"/>
                <a:gd name="T22" fmla="*/ 95 w 137"/>
                <a:gd name="T23" fmla="*/ 114 h 912"/>
                <a:gd name="T24" fmla="*/ 44 w 137"/>
                <a:gd name="T2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17" y="900"/>
                    <a:pt x="49" y="859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3" y="415"/>
                    <a:pt x="7" y="416"/>
                    <a:pt x="11" y="419"/>
                  </a:cubicBezTo>
                  <a:cubicBezTo>
                    <a:pt x="11" y="114"/>
                    <a:pt x="11" y="114"/>
                    <a:pt x="11" y="114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0 w 433"/>
                <a:gd name="T1" fmla="*/ 0 h 499"/>
                <a:gd name="T2" fmla="*/ 0 w 433"/>
                <a:gd name="T3" fmla="*/ 420 h 499"/>
                <a:gd name="T4" fmla="*/ 137 w 433"/>
                <a:gd name="T5" fmla="*/ 499 h 499"/>
                <a:gd name="T6" fmla="*/ 389 w 433"/>
                <a:gd name="T7" fmla="*/ 499 h 499"/>
                <a:gd name="T8" fmla="*/ 433 w 433"/>
                <a:gd name="T9" fmla="*/ 455 h 499"/>
                <a:gd name="T10" fmla="*/ 433 w 433"/>
                <a:gd name="T11" fmla="*/ 454 h 499"/>
                <a:gd name="T12" fmla="*/ 399 w 433"/>
                <a:gd name="T13" fmla="*/ 378 h 499"/>
                <a:gd name="T14" fmla="*/ 11 w 433"/>
                <a:gd name="T15" fmla="*/ 378 h 499"/>
                <a:gd name="T16" fmla="*/ 11 w 433"/>
                <a:gd name="T17" fmla="*/ 6 h 499"/>
                <a:gd name="T18" fmla="*/ 0 w 433"/>
                <a:gd name="T19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" h="499"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49" y="446"/>
                    <a:pt x="117" y="487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cubicBezTo>
                    <a:pt x="399" y="378"/>
                    <a:pt x="399" y="378"/>
                    <a:pt x="399" y="378"/>
                  </a:cubicBezTo>
                  <a:cubicBezTo>
                    <a:pt x="11" y="378"/>
                    <a:pt x="11" y="378"/>
                    <a:pt x="11" y="378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7" y="3"/>
                    <a:pt x="3" y="2"/>
                    <a:pt x="0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2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13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4"/>
            <p:cNvSpPr>
              <a:spLocks noEditPoints="1"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290 w 389"/>
                <a:gd name="T1" fmla="*/ 0 h 507"/>
                <a:gd name="T2" fmla="*/ 0 w 389"/>
                <a:gd name="T3" fmla="*/ 0 h 507"/>
                <a:gd name="T4" fmla="*/ 0 w 389"/>
                <a:gd name="T5" fmla="*/ 0 h 507"/>
                <a:gd name="T6" fmla="*/ 290 w 389"/>
                <a:gd name="T7" fmla="*/ 0 h 507"/>
                <a:gd name="T8" fmla="*/ 290 w 389"/>
                <a:gd name="T9" fmla="*/ 0 h 507"/>
                <a:gd name="T10" fmla="*/ 345 w 389"/>
                <a:gd name="T11" fmla="*/ 0 h 507"/>
                <a:gd name="T12" fmla="*/ 337 w 389"/>
                <a:gd name="T13" fmla="*/ 0 h 507"/>
                <a:gd name="T14" fmla="*/ 337 w 389"/>
                <a:gd name="T15" fmla="*/ 0 h 507"/>
                <a:gd name="T16" fmla="*/ 345 w 389"/>
                <a:gd name="T17" fmla="*/ 0 h 507"/>
                <a:gd name="T18" fmla="*/ 389 w 389"/>
                <a:gd name="T19" fmla="*/ 44 h 507"/>
                <a:gd name="T20" fmla="*/ 389 w 389"/>
                <a:gd name="T21" fmla="*/ 507 h 507"/>
                <a:gd name="T22" fmla="*/ 389 w 389"/>
                <a:gd name="T23" fmla="*/ 507 h 507"/>
                <a:gd name="T24" fmla="*/ 389 w 389"/>
                <a:gd name="T25" fmla="*/ 44 h 507"/>
                <a:gd name="T26" fmla="*/ 345 w 389"/>
                <a:gd name="T27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507">
                  <a:moveTo>
                    <a:pt x="29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290" y="0"/>
                    <a:pt x="290" y="0"/>
                    <a:pt x="290" y="0"/>
                  </a:cubicBezTo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45" y="0"/>
                    <a:pt x="345" y="0"/>
                    <a:pt x="345" y="0"/>
                  </a:cubicBezTo>
                  <a:cubicBezTo>
                    <a:pt x="369" y="0"/>
                    <a:pt x="389" y="20"/>
                    <a:pt x="389" y="44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rgbClr val="F9FF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3625143" y="5775516"/>
              <a:ext cx="0" cy="653547"/>
            </a:xfrm>
            <a:custGeom>
              <a:avLst/>
              <a:gdLst>
                <a:gd name="T0" fmla="*/ 0 h 361"/>
                <a:gd name="T1" fmla="*/ 360 h 361"/>
                <a:gd name="T2" fmla="*/ 361 h 361"/>
                <a:gd name="T3" fmla="*/ 0 h 361"/>
                <a:gd name="T4" fmla="*/ 0 h 36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61">
                  <a:moveTo>
                    <a:pt x="0" y="0"/>
                  </a:moveTo>
                  <a:cubicBezTo>
                    <a:pt x="0" y="360"/>
                    <a:pt x="0" y="360"/>
                    <a:pt x="0" y="36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FF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/>
            <p:cNvSpPr>
              <a:spLocks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345 w 389"/>
                <a:gd name="T1" fmla="*/ 0 h 507"/>
                <a:gd name="T2" fmla="*/ 337 w 389"/>
                <a:gd name="T3" fmla="*/ 0 h 507"/>
                <a:gd name="T4" fmla="*/ 337 w 389"/>
                <a:gd name="T5" fmla="*/ 2 h 507"/>
                <a:gd name="T6" fmla="*/ 290 w 389"/>
                <a:gd name="T7" fmla="*/ 2 h 507"/>
                <a:gd name="T8" fmla="*/ 290 w 389"/>
                <a:gd name="T9" fmla="*/ 0 h 507"/>
                <a:gd name="T10" fmla="*/ 0 w 389"/>
                <a:gd name="T11" fmla="*/ 0 h 507"/>
                <a:gd name="T12" fmla="*/ 51 w 389"/>
                <a:gd name="T13" fmla="*/ 114 h 507"/>
                <a:gd name="T14" fmla="*/ 373 w 389"/>
                <a:gd name="T15" fmla="*/ 114 h 507"/>
                <a:gd name="T16" fmla="*/ 373 w 389"/>
                <a:gd name="T17" fmla="*/ 502 h 507"/>
                <a:gd name="T18" fmla="*/ 389 w 389"/>
                <a:gd name="T19" fmla="*/ 507 h 507"/>
                <a:gd name="T20" fmla="*/ 389 w 389"/>
                <a:gd name="T21" fmla="*/ 44 h 507"/>
                <a:gd name="T22" fmla="*/ 345 w 389"/>
                <a:gd name="T23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9" h="507"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290" y="2"/>
                    <a:pt x="290" y="2"/>
                    <a:pt x="290" y="2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373" y="114"/>
                    <a:pt x="373" y="114"/>
                    <a:pt x="373" y="114"/>
                  </a:cubicBezTo>
                  <a:cubicBezTo>
                    <a:pt x="373" y="502"/>
                    <a:pt x="373" y="502"/>
                    <a:pt x="373" y="502"/>
                  </a:cubicBezTo>
                  <a:cubicBezTo>
                    <a:pt x="378" y="504"/>
                    <a:pt x="383" y="505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7"/>
            <p:cNvSpPr>
              <a:spLocks/>
            </p:cNvSpPr>
            <p:nvPr/>
          </p:nvSpPr>
          <p:spPr bwMode="auto">
            <a:xfrm>
              <a:off x="3563849" y="5766322"/>
              <a:ext cx="61294" cy="661208"/>
            </a:xfrm>
            <a:custGeom>
              <a:avLst/>
              <a:gdLst>
                <a:gd name="T0" fmla="*/ 18 w 34"/>
                <a:gd name="T1" fmla="*/ 0 h 365"/>
                <a:gd name="T2" fmla="*/ 18 w 34"/>
                <a:gd name="T3" fmla="*/ 289 h 365"/>
                <a:gd name="T4" fmla="*/ 0 w 34"/>
                <a:gd name="T5" fmla="*/ 289 h 365"/>
                <a:gd name="T6" fmla="*/ 34 w 34"/>
                <a:gd name="T7" fmla="*/ 365 h 365"/>
                <a:gd name="T8" fmla="*/ 34 w 34"/>
                <a:gd name="T9" fmla="*/ 5 h 365"/>
                <a:gd name="T10" fmla="*/ 18 w 34"/>
                <a:gd name="T11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65">
                  <a:moveTo>
                    <a:pt x="18" y="0"/>
                  </a:moveTo>
                  <a:cubicBezTo>
                    <a:pt x="18" y="289"/>
                    <a:pt x="18" y="289"/>
                    <a:pt x="18" y="289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34" y="365"/>
                    <a:pt x="34" y="365"/>
                    <a:pt x="34" y="36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8" y="3"/>
                    <a:pt x="23" y="2"/>
                    <a:pt x="18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8"/>
            <p:cNvSpPr>
              <a:spLocks/>
            </p:cNvSpPr>
            <p:nvPr/>
          </p:nvSpPr>
          <p:spPr bwMode="auto">
            <a:xfrm>
              <a:off x="3012969" y="5062975"/>
              <a:ext cx="583058" cy="1226644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9"/>
            <p:cNvSpPr>
              <a:spLocks/>
            </p:cNvSpPr>
            <p:nvPr/>
          </p:nvSpPr>
          <p:spPr bwMode="auto">
            <a:xfrm>
              <a:off x="3012970" y="5062974"/>
              <a:ext cx="583058" cy="1226645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20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1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2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3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4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5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6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27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8"/>
            <p:cNvSpPr>
              <a:spLocks/>
            </p:cNvSpPr>
            <p:nvPr/>
          </p:nvSpPr>
          <p:spPr bwMode="auto">
            <a:xfrm>
              <a:off x="3148583" y="4974864"/>
              <a:ext cx="167026" cy="28349"/>
            </a:xfrm>
            <a:custGeom>
              <a:avLst/>
              <a:gdLst>
                <a:gd name="T0" fmla="*/ 92 w 92"/>
                <a:gd name="T1" fmla="*/ 8 h 16"/>
                <a:gd name="T2" fmla="*/ 85 w 92"/>
                <a:gd name="T3" fmla="*/ 16 h 16"/>
                <a:gd name="T4" fmla="*/ 8 w 92"/>
                <a:gd name="T5" fmla="*/ 16 h 16"/>
                <a:gd name="T6" fmla="*/ 0 w 92"/>
                <a:gd name="T7" fmla="*/ 8 h 16"/>
                <a:gd name="T8" fmla="*/ 0 w 92"/>
                <a:gd name="T9" fmla="*/ 7 h 16"/>
                <a:gd name="T10" fmla="*/ 8 w 92"/>
                <a:gd name="T11" fmla="*/ 0 h 16"/>
                <a:gd name="T12" fmla="*/ 85 w 92"/>
                <a:gd name="T13" fmla="*/ 0 h 16"/>
                <a:gd name="T14" fmla="*/ 92 w 92"/>
                <a:gd name="T15" fmla="*/ 7 h 16"/>
                <a:gd name="T16" fmla="*/ 92 w 92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16">
                  <a:moveTo>
                    <a:pt x="92" y="8"/>
                  </a:moveTo>
                  <a:cubicBezTo>
                    <a:pt x="92" y="12"/>
                    <a:pt x="89" y="16"/>
                    <a:pt x="85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12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9" y="0"/>
                    <a:pt x="92" y="3"/>
                    <a:pt x="92" y="7"/>
                  </a:cubicBezTo>
                  <a:lnTo>
                    <a:pt x="92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9"/>
            <p:cNvSpPr>
              <a:spLocks/>
            </p:cNvSpPr>
            <p:nvPr/>
          </p:nvSpPr>
          <p:spPr bwMode="auto">
            <a:xfrm>
              <a:off x="3213707" y="4912804"/>
              <a:ext cx="29115" cy="29115"/>
            </a:xfrm>
            <a:custGeom>
              <a:avLst/>
              <a:gdLst>
                <a:gd name="T0" fmla="*/ 16 w 16"/>
                <a:gd name="T1" fmla="*/ 8 h 16"/>
                <a:gd name="T2" fmla="*/ 9 w 16"/>
                <a:gd name="T3" fmla="*/ 0 h 16"/>
                <a:gd name="T4" fmla="*/ 8 w 16"/>
                <a:gd name="T5" fmla="*/ 0 h 16"/>
                <a:gd name="T6" fmla="*/ 0 w 16"/>
                <a:gd name="T7" fmla="*/ 8 h 16"/>
                <a:gd name="T8" fmla="*/ 0 w 16"/>
                <a:gd name="T9" fmla="*/ 9 h 16"/>
                <a:gd name="T10" fmla="*/ 8 w 16"/>
                <a:gd name="T11" fmla="*/ 16 h 16"/>
                <a:gd name="T12" fmla="*/ 9 w 16"/>
                <a:gd name="T13" fmla="*/ 16 h 16"/>
                <a:gd name="T14" fmla="*/ 16 w 16"/>
                <a:gd name="T15" fmla="*/ 9 h 16"/>
                <a:gd name="T16" fmla="*/ 16 w 16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cubicBezTo>
                    <a:pt x="16" y="4"/>
                    <a:pt x="13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3" y="16"/>
                    <a:pt x="16" y="13"/>
                    <a:pt x="16" y="9"/>
                  </a:cubicBezTo>
                  <a:lnTo>
                    <a:pt x="16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30"/>
            <p:cNvSpPr>
              <a:spLocks noChangeArrowheads="1"/>
            </p:cNvSpPr>
            <p:nvPr/>
          </p:nvSpPr>
          <p:spPr bwMode="auto">
            <a:xfrm>
              <a:off x="3150115" y="6313370"/>
              <a:ext cx="163195" cy="163195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1"/>
            <p:cNvSpPr>
              <a:spLocks/>
            </p:cNvSpPr>
            <p:nvPr/>
          </p:nvSpPr>
          <p:spPr bwMode="auto">
            <a:xfrm>
              <a:off x="3188424" y="5713456"/>
              <a:ext cx="737825" cy="353206"/>
            </a:xfrm>
            <a:custGeom>
              <a:avLst/>
              <a:gdLst>
                <a:gd name="T0" fmla="*/ 246 w 407"/>
                <a:gd name="T1" fmla="*/ 181 h 195"/>
                <a:gd name="T2" fmla="*/ 192 w 407"/>
                <a:gd name="T3" fmla="*/ 153 h 195"/>
                <a:gd name="T4" fmla="*/ 86 w 407"/>
                <a:gd name="T5" fmla="*/ 194 h 195"/>
                <a:gd name="T6" fmla="*/ 11 w 407"/>
                <a:gd name="T7" fmla="*/ 137 h 195"/>
                <a:gd name="T8" fmla="*/ 90 w 407"/>
                <a:gd name="T9" fmla="*/ 86 h 195"/>
                <a:gd name="T10" fmla="*/ 207 w 407"/>
                <a:gd name="T11" fmla="*/ 24 h 195"/>
                <a:gd name="T12" fmla="*/ 248 w 407"/>
                <a:gd name="T13" fmla="*/ 36 h 195"/>
                <a:gd name="T14" fmla="*/ 407 w 407"/>
                <a:gd name="T15" fmla="*/ 13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195">
                  <a:moveTo>
                    <a:pt x="246" y="181"/>
                  </a:moveTo>
                  <a:cubicBezTo>
                    <a:pt x="246" y="181"/>
                    <a:pt x="206" y="169"/>
                    <a:pt x="192" y="153"/>
                  </a:cubicBezTo>
                  <a:cubicBezTo>
                    <a:pt x="192" y="153"/>
                    <a:pt x="146" y="193"/>
                    <a:pt x="86" y="194"/>
                  </a:cubicBezTo>
                  <a:cubicBezTo>
                    <a:pt x="27" y="195"/>
                    <a:pt x="0" y="157"/>
                    <a:pt x="11" y="137"/>
                  </a:cubicBezTo>
                  <a:cubicBezTo>
                    <a:pt x="22" y="117"/>
                    <a:pt x="61" y="122"/>
                    <a:pt x="90" y="86"/>
                  </a:cubicBezTo>
                  <a:cubicBezTo>
                    <a:pt x="120" y="50"/>
                    <a:pt x="137" y="0"/>
                    <a:pt x="207" y="24"/>
                  </a:cubicBezTo>
                  <a:cubicBezTo>
                    <a:pt x="220" y="28"/>
                    <a:pt x="234" y="32"/>
                    <a:pt x="248" y="36"/>
                  </a:cubicBezTo>
                  <a:cubicBezTo>
                    <a:pt x="315" y="56"/>
                    <a:pt x="395" y="79"/>
                    <a:pt x="407" y="130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2"/>
            <p:cNvSpPr>
              <a:spLocks/>
            </p:cNvSpPr>
            <p:nvPr/>
          </p:nvSpPr>
          <p:spPr bwMode="auto">
            <a:xfrm>
              <a:off x="2162516" y="5442230"/>
              <a:ext cx="1256525" cy="1756837"/>
            </a:xfrm>
            <a:custGeom>
              <a:avLst/>
              <a:gdLst>
                <a:gd name="T0" fmla="*/ 505 w 693"/>
                <a:gd name="T1" fmla="*/ 522 h 970"/>
                <a:gd name="T2" fmla="*/ 513 w 693"/>
                <a:gd name="T3" fmla="*/ 336 h 970"/>
                <a:gd name="T4" fmla="*/ 580 w 693"/>
                <a:gd name="T5" fmla="*/ 39 h 970"/>
                <a:gd name="T6" fmla="*/ 503 w 693"/>
                <a:gd name="T7" fmla="*/ 74 h 970"/>
                <a:gd name="T8" fmla="*/ 427 w 693"/>
                <a:gd name="T9" fmla="*/ 292 h 970"/>
                <a:gd name="T10" fmla="*/ 358 w 693"/>
                <a:gd name="T11" fmla="*/ 288 h 970"/>
                <a:gd name="T12" fmla="*/ 292 w 693"/>
                <a:gd name="T13" fmla="*/ 354 h 970"/>
                <a:gd name="T14" fmla="*/ 205 w 693"/>
                <a:gd name="T15" fmla="*/ 375 h 970"/>
                <a:gd name="T16" fmla="*/ 132 w 693"/>
                <a:gd name="T17" fmla="*/ 440 h 970"/>
                <a:gd name="T18" fmla="*/ 131 w 693"/>
                <a:gd name="T19" fmla="*/ 641 h 970"/>
                <a:gd name="T20" fmla="*/ 108 w 693"/>
                <a:gd name="T21" fmla="*/ 769 h 970"/>
                <a:gd name="T22" fmla="*/ 0 w 693"/>
                <a:gd name="T23" fmla="*/ 970 h 970"/>
                <a:gd name="T24" fmla="*/ 302 w 693"/>
                <a:gd name="T25" fmla="*/ 970 h 970"/>
                <a:gd name="T26" fmla="*/ 462 w 693"/>
                <a:gd name="T27" fmla="*/ 757 h 970"/>
                <a:gd name="T28" fmla="*/ 599 w 693"/>
                <a:gd name="T29" fmla="*/ 572 h 970"/>
                <a:gd name="T30" fmla="*/ 645 w 693"/>
                <a:gd name="T31" fmla="*/ 429 h 970"/>
                <a:gd name="T32" fmla="*/ 657 w 693"/>
                <a:gd name="T33" fmla="*/ 348 h 970"/>
                <a:gd name="T34" fmla="*/ 547 w 693"/>
                <a:gd name="T35" fmla="*/ 416 h 970"/>
                <a:gd name="T36" fmla="*/ 505 w 693"/>
                <a:gd name="T37" fmla="*/ 522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93" h="970">
                  <a:moveTo>
                    <a:pt x="505" y="522"/>
                  </a:moveTo>
                  <a:cubicBezTo>
                    <a:pt x="505" y="522"/>
                    <a:pt x="506" y="392"/>
                    <a:pt x="513" y="336"/>
                  </a:cubicBezTo>
                  <a:cubicBezTo>
                    <a:pt x="519" y="280"/>
                    <a:pt x="595" y="78"/>
                    <a:pt x="580" y="39"/>
                  </a:cubicBezTo>
                  <a:cubicBezTo>
                    <a:pt x="566" y="1"/>
                    <a:pt x="530" y="0"/>
                    <a:pt x="503" y="74"/>
                  </a:cubicBezTo>
                  <a:cubicBezTo>
                    <a:pt x="476" y="148"/>
                    <a:pt x="427" y="292"/>
                    <a:pt x="427" y="292"/>
                  </a:cubicBezTo>
                  <a:cubicBezTo>
                    <a:pt x="427" y="292"/>
                    <a:pt x="395" y="260"/>
                    <a:pt x="358" y="288"/>
                  </a:cubicBezTo>
                  <a:cubicBezTo>
                    <a:pt x="322" y="316"/>
                    <a:pt x="333" y="343"/>
                    <a:pt x="292" y="354"/>
                  </a:cubicBezTo>
                  <a:cubicBezTo>
                    <a:pt x="250" y="365"/>
                    <a:pt x="235" y="346"/>
                    <a:pt x="205" y="375"/>
                  </a:cubicBezTo>
                  <a:cubicBezTo>
                    <a:pt x="175" y="404"/>
                    <a:pt x="147" y="372"/>
                    <a:pt x="132" y="440"/>
                  </a:cubicBezTo>
                  <a:cubicBezTo>
                    <a:pt x="116" y="507"/>
                    <a:pt x="135" y="545"/>
                    <a:pt x="131" y="641"/>
                  </a:cubicBezTo>
                  <a:cubicBezTo>
                    <a:pt x="126" y="736"/>
                    <a:pt x="108" y="769"/>
                    <a:pt x="108" y="769"/>
                  </a:cubicBezTo>
                  <a:cubicBezTo>
                    <a:pt x="0" y="970"/>
                    <a:pt x="0" y="970"/>
                    <a:pt x="0" y="970"/>
                  </a:cubicBezTo>
                  <a:cubicBezTo>
                    <a:pt x="302" y="970"/>
                    <a:pt x="302" y="970"/>
                    <a:pt x="302" y="970"/>
                  </a:cubicBezTo>
                  <a:cubicBezTo>
                    <a:pt x="302" y="970"/>
                    <a:pt x="383" y="849"/>
                    <a:pt x="462" y="757"/>
                  </a:cubicBezTo>
                  <a:cubicBezTo>
                    <a:pt x="541" y="664"/>
                    <a:pt x="566" y="674"/>
                    <a:pt x="599" y="572"/>
                  </a:cubicBezTo>
                  <a:cubicBezTo>
                    <a:pt x="632" y="469"/>
                    <a:pt x="637" y="495"/>
                    <a:pt x="645" y="429"/>
                  </a:cubicBezTo>
                  <a:cubicBezTo>
                    <a:pt x="653" y="363"/>
                    <a:pt x="693" y="371"/>
                    <a:pt x="657" y="348"/>
                  </a:cubicBezTo>
                  <a:cubicBezTo>
                    <a:pt x="620" y="325"/>
                    <a:pt x="560" y="364"/>
                    <a:pt x="547" y="416"/>
                  </a:cubicBezTo>
                  <a:cubicBezTo>
                    <a:pt x="533" y="468"/>
                    <a:pt x="524" y="493"/>
                    <a:pt x="505" y="522"/>
                  </a:cubicBezTo>
                  <a:close/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37" name="等腰三角形 13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等腰三角形 13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矩形 138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2" name="Rectangle 3"/>
          <p:cNvSpPr txBox="1">
            <a:spLocks noChangeArrowheads="1"/>
          </p:cNvSpPr>
          <p:nvPr/>
        </p:nvSpPr>
        <p:spPr bwMode="auto">
          <a:xfrm>
            <a:off x="1178312" y="1364709"/>
            <a:ext cx="470256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just" fontAlgn="auto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 kumimoji="0" sz="1400">
                <a:solidFill>
                  <a:prstClr val="black">
                    <a:lumMod val="85000"/>
                    <a:lumOff val="15000"/>
                  </a:prstClr>
                </a:solidFill>
                <a:latin typeface="Microsoft Sans Serif" pitchFamily="34" charset="0"/>
                <a:ea typeface="Yoon 윤고딕 550_TT" pitchFamily="18" charset="-127"/>
                <a:cs typeface="Microsoft Sans Serif" pitchFamily="34" charset="0"/>
              </a:defRPr>
            </a:lvl1pPr>
          </a:lstStyle>
          <a:p>
            <a:pPr marL="0" lvl="1"/>
            <a:r>
              <a:rPr lang="zh-CN" altLang="en-US" sz="2000" b="1" dirty="0" smtClean="0">
                <a:solidFill>
                  <a:srgbClr val="54D0CA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机器人统计界面（后面增加的）</a:t>
            </a:r>
            <a:endParaRPr lang="zh-CN" altLang="en-US" sz="1600" b="1" dirty="0">
              <a:solidFill>
                <a:srgbClr val="54D0CA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491" y="2051741"/>
            <a:ext cx="8352381" cy="44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3055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roup 93"/>
          <p:cNvGrpSpPr/>
          <p:nvPr/>
        </p:nvGrpSpPr>
        <p:grpSpPr>
          <a:xfrm>
            <a:off x="3456044" y="1664003"/>
            <a:ext cx="2130761" cy="2156626"/>
            <a:chOff x="4943475" y="2471838"/>
            <a:chExt cx="2305050" cy="2333030"/>
          </a:xfrm>
        </p:grpSpPr>
        <p:sp>
          <p:nvSpPr>
            <p:cNvPr id="138" name="Line 699"/>
            <p:cNvSpPr>
              <a:spLocks noChangeShapeType="1"/>
            </p:cNvSpPr>
            <p:nvPr userDrawn="1"/>
          </p:nvSpPr>
          <p:spPr bwMode="auto">
            <a:xfrm flipH="1" flipV="1">
              <a:off x="6040910" y="2471838"/>
              <a:ext cx="622608" cy="14690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Freeform 700"/>
            <p:cNvSpPr>
              <a:spLocks/>
            </p:cNvSpPr>
            <p:nvPr userDrawn="1"/>
          </p:nvSpPr>
          <p:spPr bwMode="auto">
            <a:xfrm>
              <a:off x="6663518" y="2618745"/>
              <a:ext cx="585007" cy="991625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Freeform 701"/>
            <p:cNvSpPr>
              <a:spLocks/>
            </p:cNvSpPr>
            <p:nvPr userDrawn="1"/>
          </p:nvSpPr>
          <p:spPr bwMode="auto">
            <a:xfrm>
              <a:off x="5547720" y="3610371"/>
              <a:ext cx="1700805" cy="1194497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Line 702"/>
            <p:cNvSpPr>
              <a:spLocks noChangeShapeType="1"/>
            </p:cNvSpPr>
            <p:nvPr userDrawn="1"/>
          </p:nvSpPr>
          <p:spPr bwMode="auto">
            <a:xfrm>
              <a:off x="5035293" y="4072080"/>
              <a:ext cx="512427" cy="65408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Freeform 703"/>
            <p:cNvSpPr>
              <a:spLocks/>
            </p:cNvSpPr>
            <p:nvPr userDrawn="1"/>
          </p:nvSpPr>
          <p:spPr bwMode="auto">
            <a:xfrm>
              <a:off x="4943475" y="3120626"/>
              <a:ext cx="91819" cy="951455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Line 704"/>
            <p:cNvSpPr>
              <a:spLocks noChangeShapeType="1"/>
            </p:cNvSpPr>
            <p:nvPr userDrawn="1"/>
          </p:nvSpPr>
          <p:spPr bwMode="auto">
            <a:xfrm flipH="1">
              <a:off x="5476016" y="2471838"/>
              <a:ext cx="564894" cy="19150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Freeform 705"/>
            <p:cNvSpPr>
              <a:spLocks/>
            </p:cNvSpPr>
            <p:nvPr userDrawn="1"/>
          </p:nvSpPr>
          <p:spPr bwMode="auto">
            <a:xfrm>
              <a:off x="5476839" y="2602150"/>
              <a:ext cx="1189611" cy="66406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Freeform 706"/>
            <p:cNvSpPr>
              <a:spLocks/>
            </p:cNvSpPr>
            <p:nvPr userDrawn="1"/>
          </p:nvSpPr>
          <p:spPr bwMode="auto">
            <a:xfrm>
              <a:off x="5392068" y="3704811"/>
              <a:ext cx="155652" cy="1021357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Freeform 707"/>
            <p:cNvSpPr>
              <a:spLocks/>
            </p:cNvSpPr>
            <p:nvPr userDrawn="1"/>
          </p:nvSpPr>
          <p:spPr bwMode="auto">
            <a:xfrm>
              <a:off x="5392068" y="2667715"/>
              <a:ext cx="115427" cy="1037097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Freeform 708"/>
            <p:cNvSpPr>
              <a:spLocks/>
            </p:cNvSpPr>
            <p:nvPr userDrawn="1"/>
          </p:nvSpPr>
          <p:spPr bwMode="auto">
            <a:xfrm>
              <a:off x="6011178" y="4143784"/>
              <a:ext cx="262346" cy="661084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Freeform 709"/>
            <p:cNvSpPr>
              <a:spLocks/>
            </p:cNvSpPr>
            <p:nvPr userDrawn="1"/>
          </p:nvSpPr>
          <p:spPr bwMode="auto">
            <a:xfrm>
              <a:off x="6011179" y="2607378"/>
              <a:ext cx="288568" cy="1536408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Line 710"/>
            <p:cNvSpPr>
              <a:spLocks noChangeShapeType="1"/>
            </p:cNvSpPr>
            <p:nvPr userDrawn="1"/>
          </p:nvSpPr>
          <p:spPr bwMode="auto">
            <a:xfrm>
              <a:off x="6040910" y="2471838"/>
              <a:ext cx="15740" cy="13554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Line 711"/>
            <p:cNvSpPr>
              <a:spLocks noChangeShapeType="1"/>
            </p:cNvSpPr>
            <p:nvPr userDrawn="1"/>
          </p:nvSpPr>
          <p:spPr bwMode="auto">
            <a:xfrm flipH="1">
              <a:off x="4988947" y="2662397"/>
              <a:ext cx="481831" cy="45828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Line 712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6414" cy="6208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Line 713"/>
            <p:cNvSpPr>
              <a:spLocks noChangeShapeType="1"/>
            </p:cNvSpPr>
            <p:nvPr userDrawn="1"/>
          </p:nvSpPr>
          <p:spPr bwMode="auto">
            <a:xfrm flipH="1" flipV="1">
              <a:off x="6657687" y="2619538"/>
              <a:ext cx="155361" cy="40407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Line 714"/>
            <p:cNvSpPr>
              <a:spLocks noChangeShapeType="1"/>
            </p:cNvSpPr>
            <p:nvPr userDrawn="1"/>
          </p:nvSpPr>
          <p:spPr bwMode="auto">
            <a:xfrm flipH="1" flipV="1">
              <a:off x="6813049" y="3023616"/>
              <a:ext cx="299062" cy="52467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Line 715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116" cy="70655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Freeform 716"/>
            <p:cNvSpPr>
              <a:spLocks/>
            </p:cNvSpPr>
            <p:nvPr userDrawn="1"/>
          </p:nvSpPr>
          <p:spPr bwMode="auto">
            <a:xfrm>
              <a:off x="6011179" y="4143785"/>
              <a:ext cx="1114049" cy="210743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Line 717"/>
            <p:cNvSpPr>
              <a:spLocks noChangeShapeType="1"/>
            </p:cNvSpPr>
            <p:nvPr userDrawn="1"/>
          </p:nvSpPr>
          <p:spPr bwMode="auto">
            <a:xfrm>
              <a:off x="5392068" y="3704811"/>
              <a:ext cx="619110" cy="43897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Line 718"/>
            <p:cNvSpPr>
              <a:spLocks noChangeShapeType="1"/>
            </p:cNvSpPr>
            <p:nvPr userDrawn="1"/>
          </p:nvSpPr>
          <p:spPr bwMode="auto">
            <a:xfrm>
              <a:off x="4988947" y="3120679"/>
              <a:ext cx="403121" cy="58413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Line 719"/>
            <p:cNvSpPr>
              <a:spLocks noChangeShapeType="1"/>
            </p:cNvSpPr>
            <p:nvPr userDrawn="1"/>
          </p:nvSpPr>
          <p:spPr bwMode="auto">
            <a:xfrm flipH="1">
              <a:off x="4988947" y="2989512"/>
              <a:ext cx="518549" cy="13116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Line 720"/>
            <p:cNvSpPr>
              <a:spLocks noChangeShapeType="1"/>
            </p:cNvSpPr>
            <p:nvPr userDrawn="1"/>
          </p:nvSpPr>
          <p:spPr bwMode="auto">
            <a:xfrm flipH="1">
              <a:off x="5507496" y="2607378"/>
              <a:ext cx="549154" cy="38213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0" name="Line 721"/>
            <p:cNvSpPr>
              <a:spLocks noChangeShapeType="1"/>
            </p:cNvSpPr>
            <p:nvPr userDrawn="1"/>
          </p:nvSpPr>
          <p:spPr bwMode="auto">
            <a:xfrm flipH="1" flipV="1">
              <a:off x="6056650" y="2607378"/>
              <a:ext cx="756399" cy="41623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1" name="Freeform 722"/>
            <p:cNvSpPr>
              <a:spLocks/>
            </p:cNvSpPr>
            <p:nvPr userDrawn="1"/>
          </p:nvSpPr>
          <p:spPr bwMode="auto">
            <a:xfrm>
              <a:off x="6813049" y="3023616"/>
              <a:ext cx="367269" cy="511553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2" name="Freeform 723"/>
            <p:cNvSpPr>
              <a:spLocks/>
            </p:cNvSpPr>
            <p:nvPr userDrawn="1"/>
          </p:nvSpPr>
          <p:spPr bwMode="auto">
            <a:xfrm>
              <a:off x="6799058" y="3023616"/>
              <a:ext cx="314802" cy="1330912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3" name="Line 724"/>
            <p:cNvSpPr>
              <a:spLocks noChangeShapeType="1"/>
            </p:cNvSpPr>
            <p:nvPr userDrawn="1"/>
          </p:nvSpPr>
          <p:spPr bwMode="auto">
            <a:xfrm flipV="1">
              <a:off x="6299747" y="3023616"/>
              <a:ext cx="513302" cy="1643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4" name="Line 725"/>
            <p:cNvSpPr>
              <a:spLocks noChangeShapeType="1"/>
            </p:cNvSpPr>
            <p:nvPr userDrawn="1"/>
          </p:nvSpPr>
          <p:spPr bwMode="auto">
            <a:xfrm flipV="1">
              <a:off x="5392068" y="3188012"/>
              <a:ext cx="907679" cy="52379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5" name="Freeform 726"/>
            <p:cNvSpPr>
              <a:spLocks/>
            </p:cNvSpPr>
            <p:nvPr userDrawn="1"/>
          </p:nvSpPr>
          <p:spPr bwMode="auto">
            <a:xfrm>
              <a:off x="5035293" y="3711807"/>
              <a:ext cx="482696" cy="685568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6" name="Line 728"/>
            <p:cNvSpPr>
              <a:spLocks noChangeShapeType="1"/>
            </p:cNvSpPr>
            <p:nvPr userDrawn="1"/>
          </p:nvSpPr>
          <p:spPr bwMode="auto">
            <a:xfrm flipH="1">
              <a:off x="5517989" y="4143785"/>
              <a:ext cx="493190" cy="25359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7" name="Freeform 729"/>
            <p:cNvSpPr>
              <a:spLocks/>
            </p:cNvSpPr>
            <p:nvPr userDrawn="1"/>
          </p:nvSpPr>
          <p:spPr bwMode="auto">
            <a:xfrm>
              <a:off x="6011179" y="3548285"/>
              <a:ext cx="1100932" cy="595500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8" name="Freeform 730"/>
            <p:cNvSpPr>
              <a:spLocks/>
            </p:cNvSpPr>
            <p:nvPr userDrawn="1"/>
          </p:nvSpPr>
          <p:spPr bwMode="auto">
            <a:xfrm>
              <a:off x="5556465" y="4627355"/>
              <a:ext cx="1125417" cy="101436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9" name="Freeform 731"/>
            <p:cNvSpPr>
              <a:spLocks/>
            </p:cNvSpPr>
            <p:nvPr userDrawn="1"/>
          </p:nvSpPr>
          <p:spPr bwMode="auto">
            <a:xfrm>
              <a:off x="5517989" y="4354526"/>
              <a:ext cx="1288064" cy="306057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0" name="Line 732"/>
            <p:cNvSpPr>
              <a:spLocks noChangeShapeType="1"/>
            </p:cNvSpPr>
            <p:nvPr userDrawn="1"/>
          </p:nvSpPr>
          <p:spPr bwMode="auto">
            <a:xfrm>
              <a:off x="6299747" y="3188012"/>
              <a:ext cx="500185" cy="4826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1" name="Line 733"/>
            <p:cNvSpPr>
              <a:spLocks noChangeShapeType="1"/>
            </p:cNvSpPr>
            <p:nvPr userDrawn="1"/>
          </p:nvSpPr>
          <p:spPr bwMode="auto">
            <a:xfrm>
              <a:off x="5507496" y="2989512"/>
              <a:ext cx="792251" cy="19850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862037" y="3002784"/>
            <a:ext cx="4377116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  <a:scene3d>
              <a:camera prst="orthographicFront"/>
              <a:lightRig rig="threePt" dir="t"/>
            </a:scene3d>
            <a:sp3d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3600" dirty="0">
                <a:solidFill>
                  <a:srgbClr val="8EE0DC"/>
                </a:solidFill>
                <a:effectLst/>
                <a:latin typeface="Calibri" panose="020F0502020204030204" pitchFamily="34" charset="0"/>
              </a:rPr>
              <a:t>开发遇到</a:t>
            </a:r>
            <a:r>
              <a:rPr lang="zh-CN" altLang="en-US" sz="3600" dirty="0" smtClean="0">
                <a:solidFill>
                  <a:srgbClr val="8EE0DC"/>
                </a:solidFill>
                <a:effectLst/>
                <a:latin typeface="Calibri" panose="020F0502020204030204" pitchFamily="34" charset="0"/>
              </a:rPr>
              <a:t>的典型问</a:t>
            </a:r>
            <a:r>
              <a:rPr lang="zh-CN" altLang="en-US" sz="3600" dirty="0">
                <a:solidFill>
                  <a:srgbClr val="8EE0DC"/>
                </a:solidFill>
                <a:effectLst/>
                <a:latin typeface="Calibri" panose="020F0502020204030204" pitchFamily="34" charset="0"/>
              </a:rPr>
              <a:t>题</a:t>
            </a:r>
          </a:p>
        </p:txBody>
      </p:sp>
      <p:cxnSp>
        <p:nvCxnSpPr>
          <p:cNvPr id="56" name="Straight Connector 4"/>
          <p:cNvCxnSpPr/>
          <p:nvPr/>
        </p:nvCxnSpPr>
        <p:spPr>
          <a:xfrm>
            <a:off x="5938237" y="3714920"/>
            <a:ext cx="2886293" cy="0"/>
          </a:xfrm>
          <a:prstGeom prst="line">
            <a:avLst/>
          </a:prstGeom>
          <a:ln w="3175">
            <a:solidFill>
              <a:srgbClr val="8EE0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3"/>
          <p:cNvSpPr txBox="1">
            <a:spLocks noChangeArrowheads="1"/>
          </p:cNvSpPr>
          <p:nvPr/>
        </p:nvSpPr>
        <p:spPr bwMode="auto">
          <a:xfrm>
            <a:off x="5896857" y="3846878"/>
            <a:ext cx="3694818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01-1.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并发登陆慢的问题，达不到测试要求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 bwMode="auto">
          <a:xfrm>
            <a:off x="5896857" y="4201023"/>
            <a:ext cx="3393333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01-2.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上报</a:t>
            </a:r>
            <a:r>
              <a:rPr lang="en-US" altLang="zh-CN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阻塞，影响网页显示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3"/>
          <p:cNvSpPr txBox="1">
            <a:spLocks noChangeArrowheads="1"/>
          </p:cNvSpPr>
          <p:nvPr/>
        </p:nvSpPr>
        <p:spPr bwMode="auto">
          <a:xfrm>
            <a:off x="5896857" y="4555167"/>
            <a:ext cx="3393333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01-3.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机器人</a:t>
            </a:r>
            <a:r>
              <a:rPr lang="en-US" altLang="zh-CN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altLang="zh-CN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CP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连接建立参数问题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>
              <a:spLocks/>
            </p:cNvSpPr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>
              <a:spLocks/>
            </p:cNvSpPr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295247" y="1856705"/>
            <a:ext cx="2475673" cy="1800000"/>
            <a:chOff x="2730285" y="1816264"/>
            <a:chExt cx="2475673" cy="1800000"/>
          </a:xfrm>
        </p:grpSpPr>
        <p:sp>
          <p:nvSpPr>
            <p:cNvPr id="54" name="Rectangle 1"/>
            <p:cNvSpPr/>
            <p:nvPr/>
          </p:nvSpPr>
          <p:spPr>
            <a:xfrm>
              <a:off x="3068121" y="1816264"/>
              <a:ext cx="1800000" cy="1800000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3287431" y="1977941"/>
              <a:ext cx="1361380" cy="1017844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600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</a:p>
          </p:txBody>
        </p:sp>
        <p:sp>
          <p:nvSpPr>
            <p:cNvPr id="58" name="Rectangle 3"/>
            <p:cNvSpPr txBox="1">
              <a:spLocks noChangeArrowheads="1"/>
            </p:cNvSpPr>
            <p:nvPr/>
          </p:nvSpPr>
          <p:spPr bwMode="auto">
            <a:xfrm>
              <a:off x="2730285" y="2837170"/>
              <a:ext cx="2475673" cy="463846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2400" b="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PART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176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9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9" grpId="0"/>
      <p:bldP spid="60" grpId="0"/>
      <p:bldP spid="6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 descr="e7d195523061f1c0f55f9af68525816972d868573ada39bc763F3977967589A5F92C178830C92595A6CE4D0132F8C206B2B04C416AAA86B7FD80AB023F78DAEB544E2F013E11B2B95AD21703D1C90034A379EC9026EFAAF5D8D3F6EDD7215B01D0409FDE2EB8F6E929173B8073E2301F364EE885D6D8697F6674C70ED10ED42D334E50A353488E95E90D50708BC427BA"/>
          <p:cNvSpPr>
            <a:spLocks noEditPoints="1"/>
          </p:cNvSpPr>
          <p:nvPr/>
        </p:nvSpPr>
        <p:spPr bwMode="auto">
          <a:xfrm>
            <a:off x="5798842" y="5596565"/>
            <a:ext cx="4557324" cy="1261435"/>
          </a:xfrm>
          <a:custGeom>
            <a:avLst/>
            <a:gdLst>
              <a:gd name="T0" fmla="*/ 93 w 3149"/>
              <a:gd name="T1" fmla="*/ 872 h 872"/>
              <a:gd name="T2" fmla="*/ 0 w 3149"/>
              <a:gd name="T3" fmla="*/ 627 h 872"/>
              <a:gd name="T4" fmla="*/ 364 w 3149"/>
              <a:gd name="T5" fmla="*/ 261 h 872"/>
              <a:gd name="T6" fmla="*/ 670 w 3149"/>
              <a:gd name="T7" fmla="*/ 426 h 872"/>
              <a:gd name="T8" fmla="*/ 541 w 3149"/>
              <a:gd name="T9" fmla="*/ 611 h 872"/>
              <a:gd name="T10" fmla="*/ 1269 w 3149"/>
              <a:gd name="T11" fmla="*/ 619 h 872"/>
              <a:gd name="T12" fmla="*/ 1455 w 3149"/>
              <a:gd name="T13" fmla="*/ 650 h 872"/>
              <a:gd name="T14" fmla="*/ 1756 w 3149"/>
              <a:gd name="T15" fmla="*/ 492 h 872"/>
              <a:gd name="T16" fmla="*/ 1855 w 3149"/>
              <a:gd name="T17" fmla="*/ 597 h 872"/>
              <a:gd name="T18" fmla="*/ 2197 w 3149"/>
              <a:gd name="T19" fmla="*/ 328 h 872"/>
              <a:gd name="T20" fmla="*/ 2123 w 3149"/>
              <a:gd name="T21" fmla="*/ 210 h 872"/>
              <a:gd name="T22" fmla="*/ 2528 w 3149"/>
              <a:gd name="T23" fmla="*/ 211 h 872"/>
              <a:gd name="T24" fmla="*/ 2530 w 3149"/>
              <a:gd name="T25" fmla="*/ 214 h 872"/>
              <a:gd name="T26" fmla="*/ 2407 w 3149"/>
              <a:gd name="T27" fmla="*/ 262 h 872"/>
              <a:gd name="T28" fmla="*/ 2835 w 3149"/>
              <a:gd name="T29" fmla="*/ 752 h 872"/>
              <a:gd name="T30" fmla="*/ 3149 w 3149"/>
              <a:gd name="T31" fmla="*/ 872 h 872"/>
              <a:gd name="T32" fmla="*/ 93 w 3149"/>
              <a:gd name="T33" fmla="*/ 872 h 872"/>
              <a:gd name="T34" fmla="*/ 2450 w 3149"/>
              <a:gd name="T35" fmla="*/ 736 h 872"/>
              <a:gd name="T36" fmla="*/ 2122 w 3149"/>
              <a:gd name="T37" fmla="*/ 541 h 872"/>
              <a:gd name="T38" fmla="*/ 2123 w 3149"/>
              <a:gd name="T39" fmla="*/ 535 h 872"/>
              <a:gd name="T40" fmla="*/ 2119 w 3149"/>
              <a:gd name="T41" fmla="*/ 541 h 872"/>
              <a:gd name="T42" fmla="*/ 2008 w 3149"/>
              <a:gd name="T43" fmla="*/ 569 h 872"/>
              <a:gd name="T44" fmla="*/ 1888 w 3149"/>
              <a:gd name="T45" fmla="*/ 662 h 872"/>
              <a:gd name="T46" fmla="*/ 1992 w 3149"/>
              <a:gd name="T47" fmla="*/ 594 h 872"/>
              <a:gd name="T48" fmla="*/ 2451 w 3149"/>
              <a:gd name="T49" fmla="*/ 739 h 872"/>
              <a:gd name="T50" fmla="*/ 2450 w 3149"/>
              <a:gd name="T51" fmla="*/ 736 h 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149" h="872">
                <a:moveTo>
                  <a:pt x="93" y="872"/>
                </a:moveTo>
                <a:cubicBezTo>
                  <a:pt x="35" y="821"/>
                  <a:pt x="0" y="720"/>
                  <a:pt x="0" y="627"/>
                </a:cubicBezTo>
                <a:cubicBezTo>
                  <a:pt x="0" y="425"/>
                  <a:pt x="163" y="261"/>
                  <a:pt x="364" y="261"/>
                </a:cubicBezTo>
                <a:cubicBezTo>
                  <a:pt x="493" y="261"/>
                  <a:pt x="605" y="326"/>
                  <a:pt x="670" y="426"/>
                </a:cubicBezTo>
                <a:cubicBezTo>
                  <a:pt x="613" y="475"/>
                  <a:pt x="567" y="537"/>
                  <a:pt x="541" y="611"/>
                </a:cubicBezTo>
                <a:cubicBezTo>
                  <a:pt x="718" y="331"/>
                  <a:pt x="1098" y="335"/>
                  <a:pt x="1269" y="619"/>
                </a:cubicBezTo>
                <a:cubicBezTo>
                  <a:pt x="1334" y="617"/>
                  <a:pt x="1397" y="628"/>
                  <a:pt x="1455" y="650"/>
                </a:cubicBezTo>
                <a:cubicBezTo>
                  <a:pt x="1525" y="551"/>
                  <a:pt x="1638" y="494"/>
                  <a:pt x="1756" y="492"/>
                </a:cubicBezTo>
                <a:cubicBezTo>
                  <a:pt x="1778" y="538"/>
                  <a:pt x="1813" y="574"/>
                  <a:pt x="1855" y="597"/>
                </a:cubicBezTo>
                <a:cubicBezTo>
                  <a:pt x="1576" y="368"/>
                  <a:pt x="2037" y="0"/>
                  <a:pt x="2197" y="328"/>
                </a:cubicBezTo>
                <a:cubicBezTo>
                  <a:pt x="2184" y="279"/>
                  <a:pt x="2158" y="240"/>
                  <a:pt x="2123" y="210"/>
                </a:cubicBezTo>
                <a:cubicBezTo>
                  <a:pt x="2201" y="38"/>
                  <a:pt x="2449" y="35"/>
                  <a:pt x="2528" y="211"/>
                </a:cubicBezTo>
                <a:cubicBezTo>
                  <a:pt x="2529" y="212"/>
                  <a:pt x="2529" y="213"/>
                  <a:pt x="2530" y="214"/>
                </a:cubicBezTo>
                <a:cubicBezTo>
                  <a:pt x="2488" y="222"/>
                  <a:pt x="2447" y="238"/>
                  <a:pt x="2407" y="262"/>
                </a:cubicBezTo>
                <a:cubicBezTo>
                  <a:pt x="2707" y="142"/>
                  <a:pt x="2993" y="469"/>
                  <a:pt x="2835" y="752"/>
                </a:cubicBezTo>
                <a:cubicBezTo>
                  <a:pt x="2953" y="734"/>
                  <a:pt x="3072" y="771"/>
                  <a:pt x="3149" y="872"/>
                </a:cubicBezTo>
                <a:cubicBezTo>
                  <a:pt x="1774" y="872"/>
                  <a:pt x="1469" y="872"/>
                  <a:pt x="93" y="872"/>
                </a:cubicBezTo>
                <a:close/>
                <a:moveTo>
                  <a:pt x="2450" y="736"/>
                </a:moveTo>
                <a:cubicBezTo>
                  <a:pt x="2390" y="605"/>
                  <a:pt x="2257" y="531"/>
                  <a:pt x="2122" y="541"/>
                </a:cubicBezTo>
                <a:cubicBezTo>
                  <a:pt x="2122" y="539"/>
                  <a:pt x="2122" y="537"/>
                  <a:pt x="2123" y="535"/>
                </a:cubicBezTo>
                <a:cubicBezTo>
                  <a:pt x="2121" y="537"/>
                  <a:pt x="2120" y="539"/>
                  <a:pt x="2119" y="541"/>
                </a:cubicBezTo>
                <a:cubicBezTo>
                  <a:pt x="2082" y="544"/>
                  <a:pt x="2044" y="553"/>
                  <a:pt x="2008" y="569"/>
                </a:cubicBezTo>
                <a:cubicBezTo>
                  <a:pt x="1960" y="591"/>
                  <a:pt x="1919" y="623"/>
                  <a:pt x="1888" y="662"/>
                </a:cubicBezTo>
                <a:cubicBezTo>
                  <a:pt x="1917" y="634"/>
                  <a:pt x="1952" y="611"/>
                  <a:pt x="1992" y="594"/>
                </a:cubicBezTo>
                <a:cubicBezTo>
                  <a:pt x="2163" y="522"/>
                  <a:pt x="2362" y="587"/>
                  <a:pt x="2451" y="739"/>
                </a:cubicBezTo>
                <a:cubicBezTo>
                  <a:pt x="2450" y="738"/>
                  <a:pt x="2450" y="737"/>
                  <a:pt x="2450" y="736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37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4" descr="e7d195523061f1c0f55f9af68525816972d868573ada39bc763F3977967589A5F92C178830C92595A6CE4D0132F8C206B2B04C416AAA86B7FD80AB023F78DAEB544E2F013E11B2B95AD21703D1C90034A379EC9026EFAAF5D8D3F6EDD7215B01D0409FDE2EB8F6E929173B8073E2301F364EE885D6D8697F6674C70ED10ED42D334E50A353488E95E90D50708BC427BA"/>
          <p:cNvGrpSpPr/>
          <p:nvPr/>
        </p:nvGrpSpPr>
        <p:grpSpPr>
          <a:xfrm>
            <a:off x="6495355" y="2782971"/>
            <a:ext cx="3176539" cy="3134308"/>
            <a:chOff x="6495355" y="2782971"/>
            <a:chExt cx="3176539" cy="3134308"/>
          </a:xfrm>
        </p:grpSpPr>
        <p:sp>
          <p:nvSpPr>
            <p:cNvPr id="4" name="Freeform 6"/>
            <p:cNvSpPr>
              <a:spLocks/>
            </p:cNvSpPr>
            <p:nvPr/>
          </p:nvSpPr>
          <p:spPr bwMode="auto">
            <a:xfrm>
              <a:off x="7418327" y="4529762"/>
              <a:ext cx="554517" cy="555742"/>
            </a:xfrm>
            <a:custGeom>
              <a:avLst/>
              <a:gdLst>
                <a:gd name="T0" fmla="*/ 369 w 383"/>
                <a:gd name="T1" fmla="*/ 319 h 384"/>
                <a:gd name="T2" fmla="*/ 64 w 383"/>
                <a:gd name="T3" fmla="*/ 14 h 384"/>
                <a:gd name="T4" fmla="*/ 23 w 383"/>
                <a:gd name="T5" fmla="*/ 10 h 384"/>
                <a:gd name="T6" fmla="*/ 10 w 383"/>
                <a:gd name="T7" fmla="*/ 23 h 384"/>
                <a:gd name="T8" fmla="*/ 14 w 383"/>
                <a:gd name="T9" fmla="*/ 65 h 384"/>
                <a:gd name="T10" fmla="*/ 319 w 383"/>
                <a:gd name="T11" fmla="*/ 369 h 384"/>
                <a:gd name="T12" fmla="*/ 360 w 383"/>
                <a:gd name="T13" fmla="*/ 373 h 384"/>
                <a:gd name="T14" fmla="*/ 373 w 383"/>
                <a:gd name="T15" fmla="*/ 361 h 384"/>
                <a:gd name="T16" fmla="*/ 369 w 383"/>
                <a:gd name="T17" fmla="*/ 31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3" h="384">
                  <a:moveTo>
                    <a:pt x="369" y="319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52" y="2"/>
                    <a:pt x="33" y="0"/>
                    <a:pt x="23" y="10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0" y="33"/>
                    <a:pt x="1" y="52"/>
                    <a:pt x="14" y="65"/>
                  </a:cubicBezTo>
                  <a:cubicBezTo>
                    <a:pt x="319" y="369"/>
                    <a:pt x="319" y="369"/>
                    <a:pt x="319" y="369"/>
                  </a:cubicBezTo>
                  <a:cubicBezTo>
                    <a:pt x="331" y="382"/>
                    <a:pt x="350" y="384"/>
                    <a:pt x="360" y="373"/>
                  </a:cubicBezTo>
                  <a:cubicBezTo>
                    <a:pt x="373" y="361"/>
                    <a:pt x="373" y="361"/>
                    <a:pt x="373" y="361"/>
                  </a:cubicBezTo>
                  <a:cubicBezTo>
                    <a:pt x="383" y="350"/>
                    <a:pt x="382" y="331"/>
                    <a:pt x="369" y="319"/>
                  </a:cubicBezTo>
                  <a:close/>
                </a:path>
              </a:pathLst>
            </a:custGeom>
            <a:solidFill>
              <a:srgbClr val="2A999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/>
            <p:cNvSpPr>
              <a:spLocks/>
            </p:cNvSpPr>
            <p:nvPr/>
          </p:nvSpPr>
          <p:spPr bwMode="auto">
            <a:xfrm>
              <a:off x="7335699" y="4612388"/>
              <a:ext cx="554517" cy="555742"/>
            </a:xfrm>
            <a:custGeom>
              <a:avLst/>
              <a:gdLst>
                <a:gd name="T0" fmla="*/ 369 w 383"/>
                <a:gd name="T1" fmla="*/ 319 h 384"/>
                <a:gd name="T2" fmla="*/ 64 w 383"/>
                <a:gd name="T3" fmla="*/ 14 h 384"/>
                <a:gd name="T4" fmla="*/ 23 w 383"/>
                <a:gd name="T5" fmla="*/ 10 h 384"/>
                <a:gd name="T6" fmla="*/ 10 w 383"/>
                <a:gd name="T7" fmla="*/ 23 h 384"/>
                <a:gd name="T8" fmla="*/ 14 w 383"/>
                <a:gd name="T9" fmla="*/ 65 h 384"/>
                <a:gd name="T10" fmla="*/ 319 w 383"/>
                <a:gd name="T11" fmla="*/ 369 h 384"/>
                <a:gd name="T12" fmla="*/ 360 w 383"/>
                <a:gd name="T13" fmla="*/ 373 h 384"/>
                <a:gd name="T14" fmla="*/ 373 w 383"/>
                <a:gd name="T15" fmla="*/ 361 h 384"/>
                <a:gd name="T16" fmla="*/ 369 w 383"/>
                <a:gd name="T17" fmla="*/ 31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3" h="384">
                  <a:moveTo>
                    <a:pt x="369" y="319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52" y="2"/>
                    <a:pt x="33" y="0"/>
                    <a:pt x="23" y="10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0" y="33"/>
                    <a:pt x="1" y="52"/>
                    <a:pt x="14" y="65"/>
                  </a:cubicBezTo>
                  <a:cubicBezTo>
                    <a:pt x="319" y="369"/>
                    <a:pt x="319" y="369"/>
                    <a:pt x="319" y="369"/>
                  </a:cubicBezTo>
                  <a:cubicBezTo>
                    <a:pt x="331" y="382"/>
                    <a:pt x="350" y="384"/>
                    <a:pt x="360" y="373"/>
                  </a:cubicBezTo>
                  <a:cubicBezTo>
                    <a:pt x="373" y="361"/>
                    <a:pt x="373" y="361"/>
                    <a:pt x="373" y="361"/>
                  </a:cubicBezTo>
                  <a:cubicBezTo>
                    <a:pt x="383" y="350"/>
                    <a:pt x="382" y="331"/>
                    <a:pt x="369" y="319"/>
                  </a:cubicBezTo>
                  <a:close/>
                </a:path>
              </a:pathLst>
            </a:custGeom>
            <a:solidFill>
              <a:srgbClr val="2A999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/>
            <p:cNvSpPr>
              <a:spLocks/>
            </p:cNvSpPr>
            <p:nvPr/>
          </p:nvSpPr>
          <p:spPr bwMode="auto">
            <a:xfrm>
              <a:off x="7253685" y="4695015"/>
              <a:ext cx="553905" cy="555129"/>
            </a:xfrm>
            <a:custGeom>
              <a:avLst/>
              <a:gdLst>
                <a:gd name="T0" fmla="*/ 369 w 383"/>
                <a:gd name="T1" fmla="*/ 319 h 384"/>
                <a:gd name="T2" fmla="*/ 64 w 383"/>
                <a:gd name="T3" fmla="*/ 14 h 384"/>
                <a:gd name="T4" fmla="*/ 23 w 383"/>
                <a:gd name="T5" fmla="*/ 10 h 384"/>
                <a:gd name="T6" fmla="*/ 10 w 383"/>
                <a:gd name="T7" fmla="*/ 23 h 384"/>
                <a:gd name="T8" fmla="*/ 14 w 383"/>
                <a:gd name="T9" fmla="*/ 65 h 384"/>
                <a:gd name="T10" fmla="*/ 319 w 383"/>
                <a:gd name="T11" fmla="*/ 369 h 384"/>
                <a:gd name="T12" fmla="*/ 360 w 383"/>
                <a:gd name="T13" fmla="*/ 373 h 384"/>
                <a:gd name="T14" fmla="*/ 373 w 383"/>
                <a:gd name="T15" fmla="*/ 361 h 384"/>
                <a:gd name="T16" fmla="*/ 369 w 383"/>
                <a:gd name="T17" fmla="*/ 31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3" h="384">
                  <a:moveTo>
                    <a:pt x="369" y="319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52" y="2"/>
                    <a:pt x="33" y="0"/>
                    <a:pt x="23" y="10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0" y="33"/>
                    <a:pt x="1" y="52"/>
                    <a:pt x="14" y="65"/>
                  </a:cubicBezTo>
                  <a:cubicBezTo>
                    <a:pt x="319" y="369"/>
                    <a:pt x="319" y="369"/>
                    <a:pt x="319" y="369"/>
                  </a:cubicBezTo>
                  <a:cubicBezTo>
                    <a:pt x="331" y="382"/>
                    <a:pt x="350" y="384"/>
                    <a:pt x="360" y="373"/>
                  </a:cubicBezTo>
                  <a:cubicBezTo>
                    <a:pt x="373" y="361"/>
                    <a:pt x="373" y="361"/>
                    <a:pt x="373" y="361"/>
                  </a:cubicBezTo>
                  <a:cubicBezTo>
                    <a:pt x="383" y="350"/>
                    <a:pt x="382" y="331"/>
                    <a:pt x="369" y="319"/>
                  </a:cubicBezTo>
                  <a:close/>
                </a:path>
              </a:pathLst>
            </a:custGeom>
            <a:solidFill>
              <a:srgbClr val="2A999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/>
            <p:cNvSpPr>
              <a:spLocks/>
            </p:cNvSpPr>
            <p:nvPr/>
          </p:nvSpPr>
          <p:spPr bwMode="auto">
            <a:xfrm>
              <a:off x="7265314" y="4852312"/>
              <a:ext cx="384367" cy="386816"/>
            </a:xfrm>
            <a:custGeom>
              <a:avLst/>
              <a:gdLst>
                <a:gd name="T0" fmla="*/ 37 w 266"/>
                <a:gd name="T1" fmla="*/ 0 h 267"/>
                <a:gd name="T2" fmla="*/ 266 w 266"/>
                <a:gd name="T3" fmla="*/ 229 h 267"/>
                <a:gd name="T4" fmla="*/ 89 w 266"/>
                <a:gd name="T5" fmla="*/ 177 h 267"/>
                <a:gd name="T6" fmla="*/ 37 w 266"/>
                <a:gd name="T7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6" h="267">
                  <a:moveTo>
                    <a:pt x="37" y="0"/>
                  </a:moveTo>
                  <a:cubicBezTo>
                    <a:pt x="266" y="229"/>
                    <a:pt x="266" y="229"/>
                    <a:pt x="266" y="229"/>
                  </a:cubicBezTo>
                  <a:cubicBezTo>
                    <a:pt x="228" y="267"/>
                    <a:pt x="142" y="231"/>
                    <a:pt x="89" y="177"/>
                  </a:cubicBezTo>
                  <a:cubicBezTo>
                    <a:pt x="35" y="124"/>
                    <a:pt x="0" y="38"/>
                    <a:pt x="37" y="0"/>
                  </a:cubicBezTo>
                  <a:close/>
                </a:path>
              </a:pathLst>
            </a:custGeom>
            <a:solidFill>
              <a:srgbClr val="2A999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/>
            <p:cNvSpPr>
              <a:spLocks/>
            </p:cNvSpPr>
            <p:nvPr/>
          </p:nvSpPr>
          <p:spPr bwMode="auto">
            <a:xfrm>
              <a:off x="7564606" y="3260370"/>
              <a:ext cx="1820237" cy="1683138"/>
            </a:xfrm>
            <a:custGeom>
              <a:avLst/>
              <a:gdLst>
                <a:gd name="T0" fmla="*/ 705 w 1258"/>
                <a:gd name="T1" fmla="*/ 0 h 1163"/>
                <a:gd name="T2" fmla="*/ 1024 w 1258"/>
                <a:gd name="T3" fmla="*/ 116 h 1163"/>
                <a:gd name="T4" fmla="*/ 1146 w 1258"/>
                <a:gd name="T5" fmla="*/ 639 h 1163"/>
                <a:gd name="T6" fmla="*/ 913 w 1258"/>
                <a:gd name="T7" fmla="*/ 871 h 1163"/>
                <a:gd name="T8" fmla="*/ 619 w 1258"/>
                <a:gd name="T9" fmla="*/ 982 h 1163"/>
                <a:gd name="T10" fmla="*/ 393 w 1258"/>
                <a:gd name="T11" fmla="*/ 1092 h 1163"/>
                <a:gd name="T12" fmla="*/ 276 w 1258"/>
                <a:gd name="T13" fmla="*/ 1130 h 1163"/>
                <a:gd name="T14" fmla="*/ 43 w 1258"/>
                <a:gd name="T15" fmla="*/ 897 h 1163"/>
                <a:gd name="T16" fmla="*/ 63 w 1258"/>
                <a:gd name="T17" fmla="*/ 792 h 1163"/>
                <a:gd name="T18" fmla="*/ 198 w 1258"/>
                <a:gd name="T19" fmla="*/ 507 h 1163"/>
                <a:gd name="T20" fmla="*/ 361 w 1258"/>
                <a:gd name="T21" fmla="*/ 164 h 1163"/>
                <a:gd name="T22" fmla="*/ 705 w 1258"/>
                <a:gd name="T23" fmla="*/ 0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58" h="1163">
                  <a:moveTo>
                    <a:pt x="705" y="0"/>
                  </a:moveTo>
                  <a:cubicBezTo>
                    <a:pt x="705" y="0"/>
                    <a:pt x="890" y="1"/>
                    <a:pt x="1024" y="116"/>
                  </a:cubicBezTo>
                  <a:cubicBezTo>
                    <a:pt x="1024" y="116"/>
                    <a:pt x="1258" y="305"/>
                    <a:pt x="1146" y="639"/>
                  </a:cubicBezTo>
                  <a:cubicBezTo>
                    <a:pt x="1146" y="639"/>
                    <a:pt x="1012" y="816"/>
                    <a:pt x="913" y="871"/>
                  </a:cubicBezTo>
                  <a:cubicBezTo>
                    <a:pt x="913" y="871"/>
                    <a:pt x="636" y="963"/>
                    <a:pt x="619" y="982"/>
                  </a:cubicBezTo>
                  <a:cubicBezTo>
                    <a:pt x="393" y="1092"/>
                    <a:pt x="393" y="1092"/>
                    <a:pt x="393" y="1092"/>
                  </a:cubicBezTo>
                  <a:cubicBezTo>
                    <a:pt x="393" y="1092"/>
                    <a:pt x="308" y="1163"/>
                    <a:pt x="276" y="1130"/>
                  </a:cubicBezTo>
                  <a:cubicBezTo>
                    <a:pt x="43" y="897"/>
                    <a:pt x="43" y="897"/>
                    <a:pt x="43" y="897"/>
                  </a:cubicBezTo>
                  <a:cubicBezTo>
                    <a:pt x="43" y="897"/>
                    <a:pt x="0" y="855"/>
                    <a:pt x="63" y="792"/>
                  </a:cubicBezTo>
                  <a:cubicBezTo>
                    <a:pt x="63" y="792"/>
                    <a:pt x="182" y="580"/>
                    <a:pt x="198" y="507"/>
                  </a:cubicBezTo>
                  <a:cubicBezTo>
                    <a:pt x="198" y="507"/>
                    <a:pt x="301" y="224"/>
                    <a:pt x="361" y="164"/>
                  </a:cubicBezTo>
                  <a:cubicBezTo>
                    <a:pt x="361" y="164"/>
                    <a:pt x="436" y="14"/>
                    <a:pt x="705" y="0"/>
                  </a:cubicBezTo>
                  <a:close/>
                </a:path>
              </a:pathLst>
            </a:custGeom>
            <a:solidFill>
              <a:srgbClr val="54D0CA">
                <a:alpha val="70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7636828" y="3945254"/>
              <a:ext cx="992745" cy="917463"/>
            </a:xfrm>
            <a:custGeom>
              <a:avLst/>
              <a:gdLst>
                <a:gd name="T0" fmla="*/ 17 w 686"/>
                <a:gd name="T1" fmla="*/ 411 h 634"/>
                <a:gd name="T2" fmla="*/ 147 w 686"/>
                <a:gd name="T3" fmla="*/ 354 h 634"/>
                <a:gd name="T4" fmla="*/ 332 w 686"/>
                <a:gd name="T5" fmla="*/ 247 h 634"/>
                <a:gd name="T6" fmla="*/ 473 w 686"/>
                <a:gd name="T7" fmla="*/ 123 h 634"/>
                <a:gd name="T8" fmla="*/ 496 w 686"/>
                <a:gd name="T9" fmla="*/ 66 h 634"/>
                <a:gd name="T10" fmla="*/ 465 w 686"/>
                <a:gd name="T11" fmla="*/ 8 h 634"/>
                <a:gd name="T12" fmla="*/ 401 w 686"/>
                <a:gd name="T13" fmla="*/ 42 h 634"/>
                <a:gd name="T14" fmla="*/ 378 w 686"/>
                <a:gd name="T15" fmla="*/ 133 h 634"/>
                <a:gd name="T16" fmla="*/ 431 w 686"/>
                <a:gd name="T17" fmla="*/ 211 h 634"/>
                <a:gd name="T18" fmla="*/ 521 w 686"/>
                <a:gd name="T19" fmla="*/ 245 h 634"/>
                <a:gd name="T20" fmla="*/ 598 w 686"/>
                <a:gd name="T21" fmla="*/ 189 h 634"/>
                <a:gd name="T22" fmla="*/ 583 w 686"/>
                <a:gd name="T23" fmla="*/ 124 h 634"/>
                <a:gd name="T24" fmla="*/ 517 w 686"/>
                <a:gd name="T25" fmla="*/ 142 h 634"/>
                <a:gd name="T26" fmla="*/ 474 w 686"/>
                <a:gd name="T27" fmla="*/ 257 h 634"/>
                <a:gd name="T28" fmla="*/ 517 w 686"/>
                <a:gd name="T29" fmla="*/ 323 h 634"/>
                <a:gd name="T30" fmla="*/ 614 w 686"/>
                <a:gd name="T31" fmla="*/ 311 h 634"/>
                <a:gd name="T32" fmla="*/ 679 w 686"/>
                <a:gd name="T33" fmla="*/ 243 h 634"/>
                <a:gd name="T34" fmla="*/ 615 w 686"/>
                <a:gd name="T35" fmla="*/ 235 h 634"/>
                <a:gd name="T36" fmla="*/ 504 w 686"/>
                <a:gd name="T37" fmla="*/ 302 h 634"/>
                <a:gd name="T38" fmla="*/ 398 w 686"/>
                <a:gd name="T39" fmla="*/ 402 h 634"/>
                <a:gd name="T40" fmla="*/ 202 w 686"/>
                <a:gd name="T41" fmla="*/ 628 h 634"/>
                <a:gd name="T42" fmla="*/ 224 w 686"/>
                <a:gd name="T43" fmla="*/ 627 h 634"/>
                <a:gd name="T44" fmla="*/ 438 w 686"/>
                <a:gd name="T45" fmla="*/ 382 h 634"/>
                <a:gd name="T46" fmla="*/ 567 w 686"/>
                <a:gd name="T47" fmla="*/ 271 h 634"/>
                <a:gd name="T48" fmla="*/ 636 w 686"/>
                <a:gd name="T49" fmla="*/ 241 h 634"/>
                <a:gd name="T50" fmla="*/ 649 w 686"/>
                <a:gd name="T51" fmla="*/ 268 h 634"/>
                <a:gd name="T52" fmla="*/ 519 w 686"/>
                <a:gd name="T53" fmla="*/ 301 h 634"/>
                <a:gd name="T54" fmla="*/ 511 w 686"/>
                <a:gd name="T55" fmla="*/ 187 h 634"/>
                <a:gd name="T56" fmla="*/ 550 w 686"/>
                <a:gd name="T57" fmla="*/ 132 h 634"/>
                <a:gd name="T58" fmla="*/ 577 w 686"/>
                <a:gd name="T59" fmla="*/ 151 h 634"/>
                <a:gd name="T60" fmla="*/ 524 w 686"/>
                <a:gd name="T61" fmla="*/ 234 h 634"/>
                <a:gd name="T62" fmla="*/ 429 w 686"/>
                <a:gd name="T63" fmla="*/ 177 h 634"/>
                <a:gd name="T64" fmla="*/ 404 w 686"/>
                <a:gd name="T65" fmla="*/ 86 h 634"/>
                <a:gd name="T66" fmla="*/ 425 w 686"/>
                <a:gd name="T67" fmla="*/ 38 h 634"/>
                <a:gd name="T68" fmla="*/ 441 w 686"/>
                <a:gd name="T69" fmla="*/ 21 h 634"/>
                <a:gd name="T70" fmla="*/ 458 w 686"/>
                <a:gd name="T71" fmla="*/ 28 h 634"/>
                <a:gd name="T72" fmla="*/ 467 w 686"/>
                <a:gd name="T73" fmla="*/ 94 h 634"/>
                <a:gd name="T74" fmla="*/ 348 w 686"/>
                <a:gd name="T75" fmla="*/ 220 h 634"/>
                <a:gd name="T76" fmla="*/ 162 w 686"/>
                <a:gd name="T77" fmla="*/ 334 h 634"/>
                <a:gd name="T78" fmla="*/ 14 w 686"/>
                <a:gd name="T79" fmla="*/ 401 h 634"/>
                <a:gd name="T80" fmla="*/ 17 w 686"/>
                <a:gd name="T81" fmla="*/ 411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86" h="634">
                  <a:moveTo>
                    <a:pt x="17" y="411"/>
                  </a:moveTo>
                  <a:cubicBezTo>
                    <a:pt x="62" y="396"/>
                    <a:pt x="105" y="375"/>
                    <a:pt x="147" y="354"/>
                  </a:cubicBezTo>
                  <a:cubicBezTo>
                    <a:pt x="211" y="322"/>
                    <a:pt x="273" y="287"/>
                    <a:pt x="332" y="247"/>
                  </a:cubicBezTo>
                  <a:cubicBezTo>
                    <a:pt x="383" y="213"/>
                    <a:pt x="437" y="174"/>
                    <a:pt x="473" y="123"/>
                  </a:cubicBezTo>
                  <a:cubicBezTo>
                    <a:pt x="485" y="107"/>
                    <a:pt x="495" y="87"/>
                    <a:pt x="496" y="66"/>
                  </a:cubicBezTo>
                  <a:cubicBezTo>
                    <a:pt x="497" y="45"/>
                    <a:pt x="487" y="16"/>
                    <a:pt x="465" y="8"/>
                  </a:cubicBezTo>
                  <a:cubicBezTo>
                    <a:pt x="439" y="0"/>
                    <a:pt x="414" y="23"/>
                    <a:pt x="401" y="42"/>
                  </a:cubicBezTo>
                  <a:cubicBezTo>
                    <a:pt x="383" y="68"/>
                    <a:pt x="373" y="102"/>
                    <a:pt x="378" y="133"/>
                  </a:cubicBezTo>
                  <a:cubicBezTo>
                    <a:pt x="383" y="164"/>
                    <a:pt x="409" y="192"/>
                    <a:pt x="431" y="211"/>
                  </a:cubicBezTo>
                  <a:cubicBezTo>
                    <a:pt x="455" y="232"/>
                    <a:pt x="488" y="248"/>
                    <a:pt x="521" y="245"/>
                  </a:cubicBezTo>
                  <a:cubicBezTo>
                    <a:pt x="555" y="241"/>
                    <a:pt x="584" y="220"/>
                    <a:pt x="598" y="189"/>
                  </a:cubicBezTo>
                  <a:cubicBezTo>
                    <a:pt x="608" y="168"/>
                    <a:pt x="606" y="136"/>
                    <a:pt x="583" y="124"/>
                  </a:cubicBezTo>
                  <a:cubicBezTo>
                    <a:pt x="561" y="112"/>
                    <a:pt x="533" y="126"/>
                    <a:pt x="517" y="142"/>
                  </a:cubicBezTo>
                  <a:cubicBezTo>
                    <a:pt x="488" y="169"/>
                    <a:pt x="472" y="218"/>
                    <a:pt x="474" y="257"/>
                  </a:cubicBezTo>
                  <a:cubicBezTo>
                    <a:pt x="475" y="286"/>
                    <a:pt x="491" y="311"/>
                    <a:pt x="517" y="323"/>
                  </a:cubicBezTo>
                  <a:cubicBezTo>
                    <a:pt x="547" y="337"/>
                    <a:pt x="585" y="325"/>
                    <a:pt x="614" y="311"/>
                  </a:cubicBezTo>
                  <a:cubicBezTo>
                    <a:pt x="634" y="301"/>
                    <a:pt x="686" y="273"/>
                    <a:pt x="679" y="243"/>
                  </a:cubicBezTo>
                  <a:cubicBezTo>
                    <a:pt x="674" y="220"/>
                    <a:pt x="628" y="231"/>
                    <a:pt x="615" y="235"/>
                  </a:cubicBezTo>
                  <a:cubicBezTo>
                    <a:pt x="573" y="246"/>
                    <a:pt x="537" y="276"/>
                    <a:pt x="504" y="302"/>
                  </a:cubicBezTo>
                  <a:cubicBezTo>
                    <a:pt x="466" y="332"/>
                    <a:pt x="431" y="366"/>
                    <a:pt x="398" y="402"/>
                  </a:cubicBezTo>
                  <a:cubicBezTo>
                    <a:pt x="330" y="475"/>
                    <a:pt x="270" y="555"/>
                    <a:pt x="202" y="628"/>
                  </a:cubicBezTo>
                  <a:cubicBezTo>
                    <a:pt x="196" y="634"/>
                    <a:pt x="220" y="632"/>
                    <a:pt x="224" y="627"/>
                  </a:cubicBezTo>
                  <a:cubicBezTo>
                    <a:pt x="298" y="548"/>
                    <a:pt x="363" y="460"/>
                    <a:pt x="438" y="382"/>
                  </a:cubicBezTo>
                  <a:cubicBezTo>
                    <a:pt x="477" y="341"/>
                    <a:pt x="520" y="303"/>
                    <a:pt x="567" y="271"/>
                  </a:cubicBezTo>
                  <a:cubicBezTo>
                    <a:pt x="588" y="257"/>
                    <a:pt x="611" y="242"/>
                    <a:pt x="636" y="241"/>
                  </a:cubicBezTo>
                  <a:cubicBezTo>
                    <a:pt x="656" y="240"/>
                    <a:pt x="659" y="255"/>
                    <a:pt x="649" y="268"/>
                  </a:cubicBezTo>
                  <a:cubicBezTo>
                    <a:pt x="622" y="306"/>
                    <a:pt x="557" y="336"/>
                    <a:pt x="519" y="301"/>
                  </a:cubicBezTo>
                  <a:cubicBezTo>
                    <a:pt x="488" y="272"/>
                    <a:pt x="496" y="222"/>
                    <a:pt x="511" y="187"/>
                  </a:cubicBezTo>
                  <a:cubicBezTo>
                    <a:pt x="519" y="167"/>
                    <a:pt x="530" y="144"/>
                    <a:pt x="550" y="132"/>
                  </a:cubicBezTo>
                  <a:cubicBezTo>
                    <a:pt x="562" y="126"/>
                    <a:pt x="573" y="143"/>
                    <a:pt x="577" y="151"/>
                  </a:cubicBezTo>
                  <a:cubicBezTo>
                    <a:pt x="590" y="185"/>
                    <a:pt x="559" y="232"/>
                    <a:pt x="524" y="234"/>
                  </a:cubicBezTo>
                  <a:cubicBezTo>
                    <a:pt x="487" y="236"/>
                    <a:pt x="451" y="204"/>
                    <a:pt x="429" y="177"/>
                  </a:cubicBezTo>
                  <a:cubicBezTo>
                    <a:pt x="407" y="150"/>
                    <a:pt x="396" y="121"/>
                    <a:pt x="404" y="86"/>
                  </a:cubicBezTo>
                  <a:cubicBezTo>
                    <a:pt x="408" y="69"/>
                    <a:pt x="415" y="52"/>
                    <a:pt x="425" y="38"/>
                  </a:cubicBezTo>
                  <a:cubicBezTo>
                    <a:pt x="430" y="31"/>
                    <a:pt x="435" y="26"/>
                    <a:pt x="441" y="21"/>
                  </a:cubicBezTo>
                  <a:cubicBezTo>
                    <a:pt x="448" y="16"/>
                    <a:pt x="454" y="24"/>
                    <a:pt x="458" y="28"/>
                  </a:cubicBezTo>
                  <a:cubicBezTo>
                    <a:pt x="473" y="47"/>
                    <a:pt x="474" y="73"/>
                    <a:pt x="467" y="94"/>
                  </a:cubicBezTo>
                  <a:cubicBezTo>
                    <a:pt x="448" y="148"/>
                    <a:pt x="392" y="188"/>
                    <a:pt x="348" y="220"/>
                  </a:cubicBezTo>
                  <a:cubicBezTo>
                    <a:pt x="290" y="264"/>
                    <a:pt x="226" y="300"/>
                    <a:pt x="162" y="334"/>
                  </a:cubicBezTo>
                  <a:cubicBezTo>
                    <a:pt x="115" y="359"/>
                    <a:pt x="64" y="385"/>
                    <a:pt x="14" y="401"/>
                  </a:cubicBezTo>
                  <a:cubicBezTo>
                    <a:pt x="0" y="406"/>
                    <a:pt x="3" y="416"/>
                    <a:pt x="17" y="4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7547469" y="3153261"/>
              <a:ext cx="1801263" cy="1803712"/>
            </a:xfrm>
            <a:custGeom>
              <a:avLst/>
              <a:gdLst>
                <a:gd name="T0" fmla="*/ 1058 w 1245"/>
                <a:gd name="T1" fmla="*/ 187 h 1246"/>
                <a:gd name="T2" fmla="*/ 378 w 1245"/>
                <a:gd name="T3" fmla="*/ 187 h 1246"/>
                <a:gd name="T4" fmla="*/ 254 w 1245"/>
                <a:gd name="T5" fmla="*/ 402 h 1246"/>
                <a:gd name="T6" fmla="*/ 57 w 1245"/>
                <a:gd name="T7" fmla="*/ 838 h 1246"/>
                <a:gd name="T8" fmla="*/ 51 w 1245"/>
                <a:gd name="T9" fmla="*/ 1001 h 1246"/>
                <a:gd name="T10" fmla="*/ 148 w 1245"/>
                <a:gd name="T11" fmla="*/ 1097 h 1246"/>
                <a:gd name="T12" fmla="*/ 244 w 1245"/>
                <a:gd name="T13" fmla="*/ 1194 h 1246"/>
                <a:gd name="T14" fmla="*/ 407 w 1245"/>
                <a:gd name="T15" fmla="*/ 1188 h 1246"/>
                <a:gd name="T16" fmla="*/ 843 w 1245"/>
                <a:gd name="T17" fmla="*/ 991 h 1246"/>
                <a:gd name="T18" fmla="*/ 1058 w 1245"/>
                <a:gd name="T19" fmla="*/ 867 h 1246"/>
                <a:gd name="T20" fmla="*/ 1058 w 1245"/>
                <a:gd name="T21" fmla="*/ 187 h 1246"/>
                <a:gd name="T22" fmla="*/ 831 w 1245"/>
                <a:gd name="T23" fmla="*/ 950 h 1246"/>
                <a:gd name="T24" fmla="*/ 382 w 1245"/>
                <a:gd name="T25" fmla="*/ 1153 h 1246"/>
                <a:gd name="T26" fmla="*/ 314 w 1245"/>
                <a:gd name="T27" fmla="*/ 1189 h 1246"/>
                <a:gd name="T28" fmla="*/ 275 w 1245"/>
                <a:gd name="T29" fmla="*/ 1163 h 1246"/>
                <a:gd name="T30" fmla="*/ 178 w 1245"/>
                <a:gd name="T31" fmla="*/ 1067 h 1246"/>
                <a:gd name="T32" fmla="*/ 82 w 1245"/>
                <a:gd name="T33" fmla="*/ 971 h 1246"/>
                <a:gd name="T34" fmla="*/ 57 w 1245"/>
                <a:gd name="T35" fmla="*/ 931 h 1246"/>
                <a:gd name="T36" fmla="*/ 92 w 1245"/>
                <a:gd name="T37" fmla="*/ 863 h 1246"/>
                <a:gd name="T38" fmla="*/ 296 w 1245"/>
                <a:gd name="T39" fmla="*/ 414 h 1246"/>
                <a:gd name="T40" fmla="*/ 409 w 1245"/>
                <a:gd name="T41" fmla="*/ 218 h 1246"/>
                <a:gd name="T42" fmla="*/ 1027 w 1245"/>
                <a:gd name="T43" fmla="*/ 218 h 1246"/>
                <a:gd name="T44" fmla="*/ 1027 w 1245"/>
                <a:gd name="T45" fmla="*/ 836 h 1246"/>
                <a:gd name="T46" fmla="*/ 831 w 1245"/>
                <a:gd name="T47" fmla="*/ 950 h 1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45" h="1246">
                  <a:moveTo>
                    <a:pt x="1058" y="187"/>
                  </a:moveTo>
                  <a:cubicBezTo>
                    <a:pt x="870" y="0"/>
                    <a:pt x="566" y="0"/>
                    <a:pt x="378" y="187"/>
                  </a:cubicBezTo>
                  <a:cubicBezTo>
                    <a:pt x="317" y="249"/>
                    <a:pt x="277" y="324"/>
                    <a:pt x="254" y="402"/>
                  </a:cubicBezTo>
                  <a:cubicBezTo>
                    <a:pt x="187" y="636"/>
                    <a:pt x="125" y="743"/>
                    <a:pt x="57" y="838"/>
                  </a:cubicBezTo>
                  <a:cubicBezTo>
                    <a:pt x="0" y="918"/>
                    <a:pt x="0" y="949"/>
                    <a:pt x="51" y="1001"/>
                  </a:cubicBezTo>
                  <a:cubicBezTo>
                    <a:pt x="73" y="1023"/>
                    <a:pt x="109" y="1059"/>
                    <a:pt x="148" y="1097"/>
                  </a:cubicBezTo>
                  <a:cubicBezTo>
                    <a:pt x="186" y="1136"/>
                    <a:pt x="222" y="1172"/>
                    <a:pt x="244" y="1194"/>
                  </a:cubicBezTo>
                  <a:cubicBezTo>
                    <a:pt x="296" y="1246"/>
                    <a:pt x="328" y="1245"/>
                    <a:pt x="407" y="1188"/>
                  </a:cubicBezTo>
                  <a:cubicBezTo>
                    <a:pt x="503" y="1120"/>
                    <a:pt x="609" y="1058"/>
                    <a:pt x="843" y="991"/>
                  </a:cubicBezTo>
                  <a:cubicBezTo>
                    <a:pt x="921" y="969"/>
                    <a:pt x="996" y="929"/>
                    <a:pt x="1058" y="867"/>
                  </a:cubicBezTo>
                  <a:cubicBezTo>
                    <a:pt x="1245" y="679"/>
                    <a:pt x="1245" y="375"/>
                    <a:pt x="1058" y="187"/>
                  </a:cubicBezTo>
                  <a:close/>
                  <a:moveTo>
                    <a:pt x="831" y="950"/>
                  </a:moveTo>
                  <a:cubicBezTo>
                    <a:pt x="604" y="1015"/>
                    <a:pt x="491" y="1076"/>
                    <a:pt x="382" y="1153"/>
                  </a:cubicBezTo>
                  <a:cubicBezTo>
                    <a:pt x="370" y="1162"/>
                    <a:pt x="333" y="1188"/>
                    <a:pt x="314" y="1189"/>
                  </a:cubicBezTo>
                  <a:cubicBezTo>
                    <a:pt x="307" y="1189"/>
                    <a:pt x="297" y="1186"/>
                    <a:pt x="275" y="1163"/>
                  </a:cubicBezTo>
                  <a:cubicBezTo>
                    <a:pt x="178" y="1067"/>
                    <a:pt x="178" y="1067"/>
                    <a:pt x="178" y="1067"/>
                  </a:cubicBezTo>
                  <a:cubicBezTo>
                    <a:pt x="82" y="971"/>
                    <a:pt x="82" y="971"/>
                    <a:pt x="82" y="971"/>
                  </a:cubicBezTo>
                  <a:cubicBezTo>
                    <a:pt x="59" y="948"/>
                    <a:pt x="56" y="938"/>
                    <a:pt x="57" y="931"/>
                  </a:cubicBezTo>
                  <a:cubicBezTo>
                    <a:pt x="57" y="912"/>
                    <a:pt x="83" y="875"/>
                    <a:pt x="92" y="863"/>
                  </a:cubicBezTo>
                  <a:cubicBezTo>
                    <a:pt x="169" y="755"/>
                    <a:pt x="231" y="642"/>
                    <a:pt x="296" y="414"/>
                  </a:cubicBezTo>
                  <a:cubicBezTo>
                    <a:pt x="318" y="337"/>
                    <a:pt x="356" y="271"/>
                    <a:pt x="409" y="218"/>
                  </a:cubicBezTo>
                  <a:cubicBezTo>
                    <a:pt x="579" y="48"/>
                    <a:pt x="857" y="48"/>
                    <a:pt x="1027" y="218"/>
                  </a:cubicBezTo>
                  <a:cubicBezTo>
                    <a:pt x="1198" y="388"/>
                    <a:pt x="1198" y="666"/>
                    <a:pt x="1027" y="836"/>
                  </a:cubicBezTo>
                  <a:cubicBezTo>
                    <a:pt x="974" y="889"/>
                    <a:pt x="908" y="927"/>
                    <a:pt x="831" y="9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3"/>
            <p:cNvSpPr>
              <a:spLocks/>
            </p:cNvSpPr>
            <p:nvPr/>
          </p:nvSpPr>
          <p:spPr bwMode="auto">
            <a:xfrm>
              <a:off x="6495355" y="5085503"/>
              <a:ext cx="943169" cy="831776"/>
            </a:xfrm>
            <a:custGeom>
              <a:avLst/>
              <a:gdLst>
                <a:gd name="T0" fmla="*/ 306 w 652"/>
                <a:gd name="T1" fmla="*/ 547 h 575"/>
                <a:gd name="T2" fmla="*/ 293 w 652"/>
                <a:gd name="T3" fmla="*/ 547 h 575"/>
                <a:gd name="T4" fmla="*/ 287 w 652"/>
                <a:gd name="T5" fmla="*/ 535 h 575"/>
                <a:gd name="T6" fmla="*/ 309 w 652"/>
                <a:gd name="T7" fmla="*/ 433 h 575"/>
                <a:gd name="T8" fmla="*/ 13 w 652"/>
                <a:gd name="T9" fmla="*/ 575 h 575"/>
                <a:gd name="T10" fmla="*/ 13 w 652"/>
                <a:gd name="T11" fmla="*/ 575 h 575"/>
                <a:gd name="T12" fmla="*/ 2 w 652"/>
                <a:gd name="T13" fmla="*/ 569 h 575"/>
                <a:gd name="T14" fmla="*/ 2 w 652"/>
                <a:gd name="T15" fmla="*/ 556 h 575"/>
                <a:gd name="T16" fmla="*/ 172 w 652"/>
                <a:gd name="T17" fmla="*/ 335 h 575"/>
                <a:gd name="T18" fmla="*/ 67 w 652"/>
                <a:gd name="T19" fmla="*/ 367 h 575"/>
                <a:gd name="T20" fmla="*/ 54 w 652"/>
                <a:gd name="T21" fmla="*/ 362 h 575"/>
                <a:gd name="T22" fmla="*/ 53 w 652"/>
                <a:gd name="T23" fmla="*/ 348 h 575"/>
                <a:gd name="T24" fmla="*/ 453 w 652"/>
                <a:gd name="T25" fmla="*/ 0 h 575"/>
                <a:gd name="T26" fmla="*/ 464 w 652"/>
                <a:gd name="T27" fmla="*/ 4 h 575"/>
                <a:gd name="T28" fmla="*/ 482 w 652"/>
                <a:gd name="T29" fmla="*/ 22 h 575"/>
                <a:gd name="T30" fmla="*/ 383 w 652"/>
                <a:gd name="T31" fmla="*/ 135 h 575"/>
                <a:gd name="T32" fmla="*/ 383 w 652"/>
                <a:gd name="T33" fmla="*/ 141 h 575"/>
                <a:gd name="T34" fmla="*/ 388 w 652"/>
                <a:gd name="T35" fmla="*/ 143 h 575"/>
                <a:gd name="T36" fmla="*/ 429 w 652"/>
                <a:gd name="T37" fmla="*/ 130 h 575"/>
                <a:gd name="T38" fmla="*/ 363 w 652"/>
                <a:gd name="T39" fmla="*/ 216 h 575"/>
                <a:gd name="T40" fmla="*/ 363 w 652"/>
                <a:gd name="T41" fmla="*/ 221 h 575"/>
                <a:gd name="T42" fmla="*/ 367 w 652"/>
                <a:gd name="T43" fmla="*/ 223 h 575"/>
                <a:gd name="T44" fmla="*/ 367 w 652"/>
                <a:gd name="T45" fmla="*/ 223 h 575"/>
                <a:gd name="T46" fmla="*/ 482 w 652"/>
                <a:gd name="T47" fmla="*/ 168 h 575"/>
                <a:gd name="T48" fmla="*/ 473 w 652"/>
                <a:gd name="T49" fmla="*/ 208 h 575"/>
                <a:gd name="T50" fmla="*/ 476 w 652"/>
                <a:gd name="T51" fmla="*/ 212 h 575"/>
                <a:gd name="T52" fmla="*/ 481 w 652"/>
                <a:gd name="T53" fmla="*/ 212 h 575"/>
                <a:gd name="T54" fmla="*/ 586 w 652"/>
                <a:gd name="T55" fmla="*/ 125 h 575"/>
                <a:gd name="T56" fmla="*/ 621 w 652"/>
                <a:gd name="T57" fmla="*/ 160 h 575"/>
                <a:gd name="T58" fmla="*/ 625 w 652"/>
                <a:gd name="T59" fmla="*/ 167 h 575"/>
                <a:gd name="T60" fmla="*/ 306 w 652"/>
                <a:gd name="T61" fmla="*/ 547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52" h="575">
                  <a:moveTo>
                    <a:pt x="306" y="547"/>
                  </a:moveTo>
                  <a:cubicBezTo>
                    <a:pt x="302" y="549"/>
                    <a:pt x="297" y="549"/>
                    <a:pt x="293" y="547"/>
                  </a:cubicBezTo>
                  <a:cubicBezTo>
                    <a:pt x="289" y="544"/>
                    <a:pt x="287" y="540"/>
                    <a:pt x="287" y="535"/>
                  </a:cubicBezTo>
                  <a:cubicBezTo>
                    <a:pt x="287" y="497"/>
                    <a:pt x="296" y="463"/>
                    <a:pt x="309" y="433"/>
                  </a:cubicBezTo>
                  <a:cubicBezTo>
                    <a:pt x="139" y="573"/>
                    <a:pt x="19" y="575"/>
                    <a:pt x="13" y="575"/>
                  </a:cubicBezTo>
                  <a:cubicBezTo>
                    <a:pt x="13" y="575"/>
                    <a:pt x="13" y="575"/>
                    <a:pt x="13" y="575"/>
                  </a:cubicBezTo>
                  <a:cubicBezTo>
                    <a:pt x="8" y="575"/>
                    <a:pt x="5" y="573"/>
                    <a:pt x="2" y="569"/>
                  </a:cubicBezTo>
                  <a:cubicBezTo>
                    <a:pt x="0" y="565"/>
                    <a:pt x="0" y="560"/>
                    <a:pt x="2" y="556"/>
                  </a:cubicBezTo>
                  <a:cubicBezTo>
                    <a:pt x="34" y="491"/>
                    <a:pt x="114" y="398"/>
                    <a:pt x="172" y="335"/>
                  </a:cubicBezTo>
                  <a:cubicBezTo>
                    <a:pt x="121" y="355"/>
                    <a:pt x="71" y="366"/>
                    <a:pt x="67" y="367"/>
                  </a:cubicBezTo>
                  <a:cubicBezTo>
                    <a:pt x="62" y="368"/>
                    <a:pt x="58" y="366"/>
                    <a:pt x="54" y="362"/>
                  </a:cubicBezTo>
                  <a:cubicBezTo>
                    <a:pt x="51" y="357"/>
                    <a:pt x="51" y="352"/>
                    <a:pt x="53" y="348"/>
                  </a:cubicBezTo>
                  <a:cubicBezTo>
                    <a:pt x="210" y="31"/>
                    <a:pt x="444" y="2"/>
                    <a:pt x="453" y="0"/>
                  </a:cubicBezTo>
                  <a:cubicBezTo>
                    <a:pt x="457" y="0"/>
                    <a:pt x="461" y="1"/>
                    <a:pt x="464" y="4"/>
                  </a:cubicBezTo>
                  <a:cubicBezTo>
                    <a:pt x="482" y="22"/>
                    <a:pt x="482" y="22"/>
                    <a:pt x="482" y="22"/>
                  </a:cubicBezTo>
                  <a:cubicBezTo>
                    <a:pt x="451" y="40"/>
                    <a:pt x="413" y="74"/>
                    <a:pt x="383" y="135"/>
                  </a:cubicBezTo>
                  <a:cubicBezTo>
                    <a:pt x="382" y="137"/>
                    <a:pt x="382" y="139"/>
                    <a:pt x="383" y="141"/>
                  </a:cubicBezTo>
                  <a:cubicBezTo>
                    <a:pt x="384" y="142"/>
                    <a:pt x="386" y="143"/>
                    <a:pt x="388" y="143"/>
                  </a:cubicBezTo>
                  <a:cubicBezTo>
                    <a:pt x="389" y="142"/>
                    <a:pt x="409" y="138"/>
                    <a:pt x="429" y="130"/>
                  </a:cubicBezTo>
                  <a:cubicBezTo>
                    <a:pt x="406" y="155"/>
                    <a:pt x="375" y="191"/>
                    <a:pt x="363" y="216"/>
                  </a:cubicBezTo>
                  <a:cubicBezTo>
                    <a:pt x="362" y="218"/>
                    <a:pt x="362" y="219"/>
                    <a:pt x="363" y="221"/>
                  </a:cubicBezTo>
                  <a:cubicBezTo>
                    <a:pt x="364" y="223"/>
                    <a:pt x="365" y="223"/>
                    <a:pt x="367" y="223"/>
                  </a:cubicBezTo>
                  <a:cubicBezTo>
                    <a:pt x="367" y="223"/>
                    <a:pt x="367" y="223"/>
                    <a:pt x="367" y="223"/>
                  </a:cubicBezTo>
                  <a:cubicBezTo>
                    <a:pt x="370" y="223"/>
                    <a:pt x="416" y="223"/>
                    <a:pt x="482" y="168"/>
                  </a:cubicBezTo>
                  <a:cubicBezTo>
                    <a:pt x="477" y="179"/>
                    <a:pt x="473" y="193"/>
                    <a:pt x="473" y="208"/>
                  </a:cubicBezTo>
                  <a:cubicBezTo>
                    <a:pt x="473" y="210"/>
                    <a:pt x="474" y="211"/>
                    <a:pt x="476" y="212"/>
                  </a:cubicBezTo>
                  <a:cubicBezTo>
                    <a:pt x="477" y="213"/>
                    <a:pt x="479" y="213"/>
                    <a:pt x="481" y="212"/>
                  </a:cubicBezTo>
                  <a:cubicBezTo>
                    <a:pt x="485" y="210"/>
                    <a:pt x="552" y="173"/>
                    <a:pt x="586" y="125"/>
                  </a:cubicBezTo>
                  <a:cubicBezTo>
                    <a:pt x="621" y="160"/>
                    <a:pt x="621" y="160"/>
                    <a:pt x="621" y="160"/>
                  </a:cubicBezTo>
                  <a:cubicBezTo>
                    <a:pt x="623" y="162"/>
                    <a:pt x="624" y="164"/>
                    <a:pt x="625" y="167"/>
                  </a:cubicBezTo>
                  <a:cubicBezTo>
                    <a:pt x="652" y="357"/>
                    <a:pt x="320" y="540"/>
                    <a:pt x="306" y="547"/>
                  </a:cubicBezTo>
                  <a:close/>
                </a:path>
              </a:pathLst>
            </a:custGeom>
            <a:solidFill>
              <a:schemeClr val="bg1">
                <a:alpha val="52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auto">
            <a:xfrm>
              <a:off x="8128916" y="3445821"/>
              <a:ext cx="367842" cy="342748"/>
            </a:xfrm>
            <a:custGeom>
              <a:avLst/>
              <a:gdLst>
                <a:gd name="T0" fmla="*/ 228 w 254"/>
                <a:gd name="T1" fmla="*/ 52 h 237"/>
                <a:gd name="T2" fmla="*/ 46 w 254"/>
                <a:gd name="T3" fmla="*/ 217 h 237"/>
                <a:gd name="T4" fmla="*/ 19 w 254"/>
                <a:gd name="T5" fmla="*/ 234 h 237"/>
                <a:gd name="T6" fmla="*/ 8 w 254"/>
                <a:gd name="T7" fmla="*/ 228 h 237"/>
                <a:gd name="T8" fmla="*/ 2 w 254"/>
                <a:gd name="T9" fmla="*/ 207 h 237"/>
                <a:gd name="T10" fmla="*/ 233 w 254"/>
                <a:gd name="T11" fmla="*/ 7 h 237"/>
                <a:gd name="T12" fmla="*/ 253 w 254"/>
                <a:gd name="T13" fmla="*/ 32 h 237"/>
                <a:gd name="T14" fmla="*/ 228 w 254"/>
                <a:gd name="T15" fmla="*/ 5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4" h="237">
                  <a:moveTo>
                    <a:pt x="228" y="52"/>
                  </a:moveTo>
                  <a:cubicBezTo>
                    <a:pt x="204" y="50"/>
                    <a:pt x="84" y="47"/>
                    <a:pt x="46" y="217"/>
                  </a:cubicBezTo>
                  <a:cubicBezTo>
                    <a:pt x="43" y="229"/>
                    <a:pt x="31" y="237"/>
                    <a:pt x="19" y="234"/>
                  </a:cubicBezTo>
                  <a:cubicBezTo>
                    <a:pt x="15" y="233"/>
                    <a:pt x="11" y="231"/>
                    <a:pt x="8" y="228"/>
                  </a:cubicBezTo>
                  <a:cubicBezTo>
                    <a:pt x="3" y="223"/>
                    <a:pt x="0" y="215"/>
                    <a:pt x="2" y="207"/>
                  </a:cubicBezTo>
                  <a:cubicBezTo>
                    <a:pt x="48" y="0"/>
                    <a:pt x="202" y="4"/>
                    <a:pt x="233" y="7"/>
                  </a:cubicBezTo>
                  <a:cubicBezTo>
                    <a:pt x="245" y="9"/>
                    <a:pt x="254" y="19"/>
                    <a:pt x="253" y="32"/>
                  </a:cubicBezTo>
                  <a:cubicBezTo>
                    <a:pt x="251" y="44"/>
                    <a:pt x="241" y="53"/>
                    <a:pt x="228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9154712" y="4438566"/>
              <a:ext cx="216053" cy="215442"/>
            </a:xfrm>
            <a:custGeom>
              <a:avLst/>
              <a:gdLst>
                <a:gd name="T0" fmla="*/ 142 w 149"/>
                <a:gd name="T1" fmla="*/ 118 h 149"/>
                <a:gd name="T2" fmla="*/ 31 w 149"/>
                <a:gd name="T3" fmla="*/ 6 h 149"/>
                <a:gd name="T4" fmla="*/ 7 w 149"/>
                <a:gd name="T5" fmla="*/ 6 h 149"/>
                <a:gd name="T6" fmla="*/ 7 w 149"/>
                <a:gd name="T7" fmla="*/ 31 h 149"/>
                <a:gd name="T8" fmla="*/ 118 w 149"/>
                <a:gd name="T9" fmla="*/ 142 h 149"/>
                <a:gd name="T10" fmla="*/ 142 w 149"/>
                <a:gd name="T11" fmla="*/ 142 h 149"/>
                <a:gd name="T12" fmla="*/ 142 w 149"/>
                <a:gd name="T13" fmla="*/ 11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49">
                  <a:moveTo>
                    <a:pt x="142" y="118"/>
                  </a:moveTo>
                  <a:cubicBezTo>
                    <a:pt x="31" y="6"/>
                    <a:pt x="31" y="6"/>
                    <a:pt x="31" y="6"/>
                  </a:cubicBezTo>
                  <a:cubicBezTo>
                    <a:pt x="24" y="0"/>
                    <a:pt x="13" y="0"/>
                    <a:pt x="7" y="6"/>
                  </a:cubicBezTo>
                  <a:cubicBezTo>
                    <a:pt x="0" y="13"/>
                    <a:pt x="0" y="24"/>
                    <a:pt x="7" y="3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24" y="149"/>
                    <a:pt x="135" y="149"/>
                    <a:pt x="142" y="142"/>
                  </a:cubicBezTo>
                  <a:cubicBezTo>
                    <a:pt x="149" y="135"/>
                    <a:pt x="149" y="124"/>
                    <a:pt x="142" y="118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49225" cap="flat">
              <a:solidFill>
                <a:schemeClr val="bg1">
                  <a:alpha val="58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/>
            <p:cNvSpPr>
              <a:spLocks/>
            </p:cNvSpPr>
            <p:nvPr/>
          </p:nvSpPr>
          <p:spPr bwMode="auto">
            <a:xfrm>
              <a:off x="9371989" y="4117240"/>
              <a:ext cx="274811" cy="113229"/>
            </a:xfrm>
            <a:custGeom>
              <a:avLst/>
              <a:gdLst>
                <a:gd name="T0" fmla="*/ 6 w 190"/>
                <a:gd name="T1" fmla="*/ 31 h 78"/>
                <a:gd name="T2" fmla="*/ 14 w 190"/>
                <a:gd name="T3" fmla="*/ 36 h 78"/>
                <a:gd name="T4" fmla="*/ 166 w 190"/>
                <a:gd name="T5" fmla="*/ 76 h 78"/>
                <a:gd name="T6" fmla="*/ 187 w 190"/>
                <a:gd name="T7" fmla="*/ 64 h 78"/>
                <a:gd name="T8" fmla="*/ 175 w 190"/>
                <a:gd name="T9" fmla="*/ 43 h 78"/>
                <a:gd name="T10" fmla="*/ 23 w 190"/>
                <a:gd name="T11" fmla="*/ 3 h 78"/>
                <a:gd name="T12" fmla="*/ 2 w 190"/>
                <a:gd name="T13" fmla="*/ 15 h 78"/>
                <a:gd name="T14" fmla="*/ 6 w 190"/>
                <a:gd name="T15" fmla="*/ 3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78">
                  <a:moveTo>
                    <a:pt x="6" y="31"/>
                  </a:moveTo>
                  <a:cubicBezTo>
                    <a:pt x="9" y="33"/>
                    <a:pt x="11" y="35"/>
                    <a:pt x="14" y="36"/>
                  </a:cubicBezTo>
                  <a:cubicBezTo>
                    <a:pt x="166" y="76"/>
                    <a:pt x="166" y="76"/>
                    <a:pt x="166" y="76"/>
                  </a:cubicBezTo>
                  <a:cubicBezTo>
                    <a:pt x="175" y="78"/>
                    <a:pt x="185" y="73"/>
                    <a:pt x="187" y="64"/>
                  </a:cubicBezTo>
                  <a:cubicBezTo>
                    <a:pt x="190" y="55"/>
                    <a:pt x="184" y="45"/>
                    <a:pt x="175" y="4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14" y="0"/>
                    <a:pt x="4" y="6"/>
                    <a:pt x="2" y="15"/>
                  </a:cubicBezTo>
                  <a:cubicBezTo>
                    <a:pt x="0" y="21"/>
                    <a:pt x="2" y="27"/>
                    <a:pt x="6" y="31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49225" cap="flat">
              <a:solidFill>
                <a:schemeClr val="bg1">
                  <a:alpha val="58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7"/>
            <p:cNvSpPr>
              <a:spLocks/>
            </p:cNvSpPr>
            <p:nvPr/>
          </p:nvSpPr>
          <p:spPr bwMode="auto">
            <a:xfrm>
              <a:off x="9396472" y="3609239"/>
              <a:ext cx="275422" cy="114453"/>
            </a:xfrm>
            <a:custGeom>
              <a:avLst/>
              <a:gdLst>
                <a:gd name="T0" fmla="*/ 3 w 190"/>
                <a:gd name="T1" fmla="*/ 65 h 79"/>
                <a:gd name="T2" fmla="*/ 7 w 190"/>
                <a:gd name="T3" fmla="*/ 73 h 79"/>
                <a:gd name="T4" fmla="*/ 24 w 190"/>
                <a:gd name="T5" fmla="*/ 77 h 79"/>
                <a:gd name="T6" fmla="*/ 176 w 190"/>
                <a:gd name="T7" fmla="*/ 36 h 79"/>
                <a:gd name="T8" fmla="*/ 188 w 190"/>
                <a:gd name="T9" fmla="*/ 15 h 79"/>
                <a:gd name="T10" fmla="*/ 167 w 190"/>
                <a:gd name="T11" fmla="*/ 3 h 79"/>
                <a:gd name="T12" fmla="*/ 15 w 190"/>
                <a:gd name="T13" fmla="*/ 44 h 79"/>
                <a:gd name="T14" fmla="*/ 3 w 190"/>
                <a:gd name="T15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79">
                  <a:moveTo>
                    <a:pt x="3" y="65"/>
                  </a:moveTo>
                  <a:cubicBezTo>
                    <a:pt x="4" y="68"/>
                    <a:pt x="5" y="71"/>
                    <a:pt x="7" y="73"/>
                  </a:cubicBezTo>
                  <a:cubicBezTo>
                    <a:pt x="11" y="77"/>
                    <a:pt x="18" y="79"/>
                    <a:pt x="24" y="77"/>
                  </a:cubicBezTo>
                  <a:cubicBezTo>
                    <a:pt x="176" y="36"/>
                    <a:pt x="176" y="36"/>
                    <a:pt x="176" y="36"/>
                  </a:cubicBezTo>
                  <a:cubicBezTo>
                    <a:pt x="185" y="33"/>
                    <a:pt x="190" y="24"/>
                    <a:pt x="188" y="15"/>
                  </a:cubicBezTo>
                  <a:cubicBezTo>
                    <a:pt x="185" y="6"/>
                    <a:pt x="176" y="0"/>
                    <a:pt x="167" y="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6" y="47"/>
                    <a:pt x="0" y="56"/>
                    <a:pt x="3" y="65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49225" cap="flat">
              <a:solidFill>
                <a:schemeClr val="bg1">
                  <a:alpha val="58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8"/>
            <p:cNvSpPr>
              <a:spLocks/>
            </p:cNvSpPr>
            <p:nvPr/>
          </p:nvSpPr>
          <p:spPr bwMode="auto">
            <a:xfrm>
              <a:off x="8254998" y="2807453"/>
              <a:ext cx="114453" cy="275422"/>
            </a:xfrm>
            <a:custGeom>
              <a:avLst/>
              <a:gdLst>
                <a:gd name="T0" fmla="*/ 76 w 79"/>
                <a:gd name="T1" fmla="*/ 167 h 190"/>
                <a:gd name="T2" fmla="*/ 36 w 79"/>
                <a:gd name="T3" fmla="*/ 15 h 190"/>
                <a:gd name="T4" fmla="*/ 15 w 79"/>
                <a:gd name="T5" fmla="*/ 3 h 190"/>
                <a:gd name="T6" fmla="*/ 3 w 79"/>
                <a:gd name="T7" fmla="*/ 24 h 190"/>
                <a:gd name="T8" fmla="*/ 43 w 79"/>
                <a:gd name="T9" fmla="*/ 176 h 190"/>
                <a:gd name="T10" fmla="*/ 47 w 79"/>
                <a:gd name="T11" fmla="*/ 183 h 190"/>
                <a:gd name="T12" fmla="*/ 64 w 79"/>
                <a:gd name="T13" fmla="*/ 188 h 190"/>
                <a:gd name="T14" fmla="*/ 76 w 79"/>
                <a:gd name="T15" fmla="*/ 16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190">
                  <a:moveTo>
                    <a:pt x="76" y="167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4" y="6"/>
                    <a:pt x="24" y="0"/>
                    <a:pt x="15" y="3"/>
                  </a:cubicBezTo>
                  <a:cubicBezTo>
                    <a:pt x="6" y="5"/>
                    <a:pt x="0" y="15"/>
                    <a:pt x="3" y="24"/>
                  </a:cubicBezTo>
                  <a:cubicBezTo>
                    <a:pt x="43" y="176"/>
                    <a:pt x="43" y="176"/>
                    <a:pt x="43" y="176"/>
                  </a:cubicBezTo>
                  <a:cubicBezTo>
                    <a:pt x="44" y="179"/>
                    <a:pt x="45" y="181"/>
                    <a:pt x="47" y="183"/>
                  </a:cubicBezTo>
                  <a:cubicBezTo>
                    <a:pt x="51" y="188"/>
                    <a:pt x="58" y="190"/>
                    <a:pt x="64" y="188"/>
                  </a:cubicBezTo>
                  <a:cubicBezTo>
                    <a:pt x="73" y="186"/>
                    <a:pt x="79" y="176"/>
                    <a:pt x="76" y="16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49225" cap="flat">
              <a:solidFill>
                <a:schemeClr val="bg1">
                  <a:alpha val="58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9"/>
            <p:cNvSpPr>
              <a:spLocks/>
            </p:cNvSpPr>
            <p:nvPr/>
          </p:nvSpPr>
          <p:spPr bwMode="auto">
            <a:xfrm>
              <a:off x="8849911" y="4639931"/>
              <a:ext cx="112617" cy="273586"/>
            </a:xfrm>
            <a:custGeom>
              <a:avLst/>
              <a:gdLst>
                <a:gd name="T0" fmla="*/ 76 w 78"/>
                <a:gd name="T1" fmla="*/ 167 h 189"/>
                <a:gd name="T2" fmla="*/ 36 w 78"/>
                <a:gd name="T3" fmla="*/ 15 h 189"/>
                <a:gd name="T4" fmla="*/ 14 w 78"/>
                <a:gd name="T5" fmla="*/ 2 h 189"/>
                <a:gd name="T6" fmla="*/ 2 w 78"/>
                <a:gd name="T7" fmla="*/ 23 h 189"/>
                <a:gd name="T8" fmla="*/ 42 w 78"/>
                <a:gd name="T9" fmla="*/ 175 h 189"/>
                <a:gd name="T10" fmla="*/ 47 w 78"/>
                <a:gd name="T11" fmla="*/ 183 h 189"/>
                <a:gd name="T12" fmla="*/ 63 w 78"/>
                <a:gd name="T13" fmla="*/ 188 h 189"/>
                <a:gd name="T14" fmla="*/ 76 w 78"/>
                <a:gd name="T15" fmla="*/ 16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189">
                  <a:moveTo>
                    <a:pt x="76" y="167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3" y="5"/>
                    <a:pt x="24" y="0"/>
                    <a:pt x="14" y="2"/>
                  </a:cubicBezTo>
                  <a:cubicBezTo>
                    <a:pt x="5" y="5"/>
                    <a:pt x="0" y="14"/>
                    <a:pt x="2" y="23"/>
                  </a:cubicBezTo>
                  <a:cubicBezTo>
                    <a:pt x="42" y="175"/>
                    <a:pt x="42" y="175"/>
                    <a:pt x="42" y="175"/>
                  </a:cubicBezTo>
                  <a:cubicBezTo>
                    <a:pt x="43" y="178"/>
                    <a:pt x="45" y="181"/>
                    <a:pt x="47" y="183"/>
                  </a:cubicBezTo>
                  <a:cubicBezTo>
                    <a:pt x="51" y="187"/>
                    <a:pt x="57" y="189"/>
                    <a:pt x="63" y="188"/>
                  </a:cubicBezTo>
                  <a:cubicBezTo>
                    <a:pt x="73" y="185"/>
                    <a:pt x="78" y="176"/>
                    <a:pt x="76" y="16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49225" cap="flat">
              <a:solidFill>
                <a:schemeClr val="bg1">
                  <a:alpha val="58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0"/>
            <p:cNvSpPr>
              <a:spLocks/>
            </p:cNvSpPr>
            <p:nvPr/>
          </p:nvSpPr>
          <p:spPr bwMode="auto">
            <a:xfrm>
              <a:off x="7541348" y="3524163"/>
              <a:ext cx="273586" cy="112618"/>
            </a:xfrm>
            <a:custGeom>
              <a:avLst/>
              <a:gdLst>
                <a:gd name="T0" fmla="*/ 174 w 189"/>
                <a:gd name="T1" fmla="*/ 42 h 78"/>
                <a:gd name="T2" fmla="*/ 22 w 189"/>
                <a:gd name="T3" fmla="*/ 2 h 78"/>
                <a:gd name="T4" fmla="*/ 1 w 189"/>
                <a:gd name="T5" fmla="*/ 14 h 78"/>
                <a:gd name="T6" fmla="*/ 6 w 189"/>
                <a:gd name="T7" fmla="*/ 31 h 78"/>
                <a:gd name="T8" fmla="*/ 14 w 189"/>
                <a:gd name="T9" fmla="*/ 35 h 78"/>
                <a:gd name="T10" fmla="*/ 166 w 189"/>
                <a:gd name="T11" fmla="*/ 75 h 78"/>
                <a:gd name="T12" fmla="*/ 187 w 189"/>
                <a:gd name="T13" fmla="*/ 63 h 78"/>
                <a:gd name="T14" fmla="*/ 174 w 189"/>
                <a:gd name="T15" fmla="*/ 4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9" h="78">
                  <a:moveTo>
                    <a:pt x="174" y="42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13" y="0"/>
                    <a:pt x="4" y="5"/>
                    <a:pt x="1" y="14"/>
                  </a:cubicBezTo>
                  <a:cubicBezTo>
                    <a:pt x="0" y="20"/>
                    <a:pt x="2" y="27"/>
                    <a:pt x="6" y="31"/>
                  </a:cubicBezTo>
                  <a:cubicBezTo>
                    <a:pt x="8" y="33"/>
                    <a:pt x="10" y="35"/>
                    <a:pt x="14" y="35"/>
                  </a:cubicBezTo>
                  <a:cubicBezTo>
                    <a:pt x="166" y="75"/>
                    <a:pt x="166" y="75"/>
                    <a:pt x="166" y="75"/>
                  </a:cubicBezTo>
                  <a:cubicBezTo>
                    <a:pt x="175" y="78"/>
                    <a:pt x="184" y="72"/>
                    <a:pt x="187" y="63"/>
                  </a:cubicBezTo>
                  <a:cubicBezTo>
                    <a:pt x="189" y="54"/>
                    <a:pt x="184" y="45"/>
                    <a:pt x="174" y="42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49225" cap="flat">
              <a:solidFill>
                <a:schemeClr val="bg1">
                  <a:alpha val="58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1"/>
            <p:cNvSpPr>
              <a:spLocks/>
            </p:cNvSpPr>
            <p:nvPr/>
          </p:nvSpPr>
          <p:spPr bwMode="auto">
            <a:xfrm>
              <a:off x="8763000" y="2782971"/>
              <a:ext cx="112617" cy="274811"/>
            </a:xfrm>
            <a:custGeom>
              <a:avLst/>
              <a:gdLst>
                <a:gd name="T0" fmla="*/ 1 w 78"/>
                <a:gd name="T1" fmla="*/ 166 h 190"/>
                <a:gd name="T2" fmla="*/ 6 w 78"/>
                <a:gd name="T3" fmla="*/ 183 h 190"/>
                <a:gd name="T4" fmla="*/ 13 w 78"/>
                <a:gd name="T5" fmla="*/ 187 h 190"/>
                <a:gd name="T6" fmla="*/ 35 w 78"/>
                <a:gd name="T7" fmla="*/ 175 h 190"/>
                <a:gd name="T8" fmla="*/ 76 w 78"/>
                <a:gd name="T9" fmla="*/ 23 h 190"/>
                <a:gd name="T10" fmla="*/ 64 w 78"/>
                <a:gd name="T11" fmla="*/ 2 h 190"/>
                <a:gd name="T12" fmla="*/ 43 w 78"/>
                <a:gd name="T13" fmla="*/ 14 h 190"/>
                <a:gd name="T14" fmla="*/ 1 w 78"/>
                <a:gd name="T15" fmla="*/ 16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190">
                  <a:moveTo>
                    <a:pt x="1" y="166"/>
                  </a:moveTo>
                  <a:cubicBezTo>
                    <a:pt x="0" y="172"/>
                    <a:pt x="1" y="179"/>
                    <a:pt x="6" y="183"/>
                  </a:cubicBezTo>
                  <a:cubicBezTo>
                    <a:pt x="8" y="185"/>
                    <a:pt x="10" y="186"/>
                    <a:pt x="13" y="187"/>
                  </a:cubicBezTo>
                  <a:cubicBezTo>
                    <a:pt x="23" y="190"/>
                    <a:pt x="32" y="184"/>
                    <a:pt x="35" y="175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8" y="14"/>
                    <a:pt x="73" y="5"/>
                    <a:pt x="64" y="2"/>
                  </a:cubicBezTo>
                  <a:cubicBezTo>
                    <a:pt x="55" y="0"/>
                    <a:pt x="45" y="5"/>
                    <a:pt x="43" y="14"/>
                  </a:cubicBezTo>
                  <a:lnTo>
                    <a:pt x="1" y="166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49225" cap="flat">
              <a:solidFill>
                <a:schemeClr val="bg1">
                  <a:alpha val="58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2"/>
            <p:cNvSpPr>
              <a:spLocks/>
            </p:cNvSpPr>
            <p:nvPr/>
          </p:nvSpPr>
          <p:spPr bwMode="auto">
            <a:xfrm>
              <a:off x="9159608" y="3107357"/>
              <a:ext cx="215442" cy="216666"/>
            </a:xfrm>
            <a:custGeom>
              <a:avLst/>
              <a:gdLst>
                <a:gd name="T0" fmla="*/ 7 w 149"/>
                <a:gd name="T1" fmla="*/ 143 h 150"/>
                <a:gd name="T2" fmla="*/ 31 w 149"/>
                <a:gd name="T3" fmla="*/ 143 h 150"/>
                <a:gd name="T4" fmla="*/ 143 w 149"/>
                <a:gd name="T5" fmla="*/ 32 h 150"/>
                <a:gd name="T6" fmla="*/ 143 w 149"/>
                <a:gd name="T7" fmla="*/ 7 h 150"/>
                <a:gd name="T8" fmla="*/ 118 w 149"/>
                <a:gd name="T9" fmla="*/ 7 h 150"/>
                <a:gd name="T10" fmla="*/ 7 w 149"/>
                <a:gd name="T11" fmla="*/ 118 h 150"/>
                <a:gd name="T12" fmla="*/ 7 w 149"/>
                <a:gd name="T13" fmla="*/ 143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50">
                  <a:moveTo>
                    <a:pt x="7" y="143"/>
                  </a:moveTo>
                  <a:cubicBezTo>
                    <a:pt x="14" y="150"/>
                    <a:pt x="25" y="150"/>
                    <a:pt x="31" y="14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9" y="25"/>
                    <a:pt x="149" y="14"/>
                    <a:pt x="143" y="7"/>
                  </a:cubicBezTo>
                  <a:cubicBezTo>
                    <a:pt x="136" y="0"/>
                    <a:pt x="125" y="0"/>
                    <a:pt x="118" y="7"/>
                  </a:cubicBezTo>
                  <a:cubicBezTo>
                    <a:pt x="7" y="118"/>
                    <a:pt x="7" y="118"/>
                    <a:pt x="7" y="118"/>
                  </a:cubicBezTo>
                  <a:cubicBezTo>
                    <a:pt x="0" y="125"/>
                    <a:pt x="0" y="136"/>
                    <a:pt x="7" y="143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49225" cap="flat">
              <a:solidFill>
                <a:schemeClr val="bg1">
                  <a:alpha val="58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3"/>
            <p:cNvSpPr>
              <a:spLocks/>
            </p:cNvSpPr>
            <p:nvPr/>
          </p:nvSpPr>
          <p:spPr bwMode="auto">
            <a:xfrm>
              <a:off x="7849822" y="3131840"/>
              <a:ext cx="215442" cy="215442"/>
            </a:xfrm>
            <a:custGeom>
              <a:avLst/>
              <a:gdLst>
                <a:gd name="T0" fmla="*/ 142 w 149"/>
                <a:gd name="T1" fmla="*/ 143 h 149"/>
                <a:gd name="T2" fmla="*/ 142 w 149"/>
                <a:gd name="T3" fmla="*/ 118 h 149"/>
                <a:gd name="T4" fmla="*/ 31 w 149"/>
                <a:gd name="T5" fmla="*/ 7 h 149"/>
                <a:gd name="T6" fmla="*/ 6 w 149"/>
                <a:gd name="T7" fmla="*/ 7 h 149"/>
                <a:gd name="T8" fmla="*/ 6 w 149"/>
                <a:gd name="T9" fmla="*/ 31 h 149"/>
                <a:gd name="T10" fmla="*/ 117 w 149"/>
                <a:gd name="T11" fmla="*/ 143 h 149"/>
                <a:gd name="T12" fmla="*/ 142 w 149"/>
                <a:gd name="T13" fmla="*/ 14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49">
                  <a:moveTo>
                    <a:pt x="142" y="143"/>
                  </a:moveTo>
                  <a:cubicBezTo>
                    <a:pt x="149" y="136"/>
                    <a:pt x="149" y="125"/>
                    <a:pt x="142" y="11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4" y="0"/>
                    <a:pt x="13" y="0"/>
                    <a:pt x="6" y="7"/>
                  </a:cubicBezTo>
                  <a:cubicBezTo>
                    <a:pt x="0" y="14"/>
                    <a:pt x="0" y="25"/>
                    <a:pt x="6" y="31"/>
                  </a:cubicBezTo>
                  <a:cubicBezTo>
                    <a:pt x="117" y="143"/>
                    <a:pt x="117" y="143"/>
                    <a:pt x="117" y="143"/>
                  </a:cubicBezTo>
                  <a:cubicBezTo>
                    <a:pt x="124" y="149"/>
                    <a:pt x="135" y="149"/>
                    <a:pt x="142" y="143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49225" cap="flat">
              <a:solidFill>
                <a:schemeClr val="bg1">
                  <a:alpha val="58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317291" y="1806732"/>
            <a:ext cx="4072540" cy="932195"/>
            <a:chOff x="1317291" y="1796341"/>
            <a:chExt cx="4072540" cy="932195"/>
          </a:xfrm>
        </p:grpSpPr>
        <p:sp>
          <p:nvSpPr>
            <p:cNvPr id="23" name="Oval 32"/>
            <p:cNvSpPr/>
            <p:nvPr/>
          </p:nvSpPr>
          <p:spPr>
            <a:xfrm>
              <a:off x="1317291" y="1798561"/>
              <a:ext cx="755703" cy="755703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 33"/>
            <p:cNvSpPr>
              <a:spLocks noEditPoints="1"/>
            </p:cNvSpPr>
            <p:nvPr/>
          </p:nvSpPr>
          <p:spPr bwMode="auto">
            <a:xfrm>
              <a:off x="1527072" y="2034829"/>
              <a:ext cx="337768" cy="3301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Rectangle 35"/>
            <p:cNvSpPr/>
            <p:nvPr/>
          </p:nvSpPr>
          <p:spPr>
            <a:xfrm>
              <a:off x="2217484" y="2164151"/>
              <a:ext cx="3172347" cy="5643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indent="324000">
                <a:lnSpc>
                  <a:spcPct val="114000"/>
                </a:lnSpc>
                <a:buFont typeface="Arial" charset="0"/>
                <a:buNone/>
              </a:pP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rPr>
                <a:t>机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rPr>
                <a:t>器人需求是每秒</a:t>
              </a:r>
              <a:r>
                <a:rPr lang="en-US" altLang="zh-CN" sz="1100" dirty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rPr>
                <a:t>100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rPr>
                <a:t>个同时登陆，但是刚开始的机器人登陆速度很慢，只能几个机器人并发登陆。</a:t>
              </a:r>
            </a:p>
          </p:txBody>
        </p:sp>
        <p:sp>
          <p:nvSpPr>
            <p:cNvPr id="27" name="TextBox 36"/>
            <p:cNvSpPr txBox="1"/>
            <p:nvPr/>
          </p:nvSpPr>
          <p:spPr>
            <a:xfrm>
              <a:off x="2134080" y="1796341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rgbClr val="54D0CA"/>
                  </a:solidFill>
                </a:rPr>
                <a:t>并发登陆慢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304620" y="3257399"/>
            <a:ext cx="4072540" cy="946815"/>
            <a:chOff x="1317291" y="2811451"/>
            <a:chExt cx="4072540" cy="946815"/>
          </a:xfrm>
        </p:grpSpPr>
        <p:sp>
          <p:nvSpPr>
            <p:cNvPr id="35" name="Oval 44"/>
            <p:cNvSpPr/>
            <p:nvPr/>
          </p:nvSpPr>
          <p:spPr>
            <a:xfrm>
              <a:off x="1317291" y="2814511"/>
              <a:ext cx="755703" cy="755703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 45"/>
            <p:cNvSpPr>
              <a:spLocks noEditPoints="1"/>
            </p:cNvSpPr>
            <p:nvPr/>
          </p:nvSpPr>
          <p:spPr bwMode="auto">
            <a:xfrm>
              <a:off x="1502150" y="3001855"/>
              <a:ext cx="374026" cy="374026"/>
            </a:xfrm>
            <a:custGeom>
              <a:avLst/>
              <a:gdLst>
                <a:gd name="T0" fmla="*/ 46 w 91"/>
                <a:gd name="T1" fmla="*/ 0 h 91"/>
                <a:gd name="T2" fmla="*/ 78 w 91"/>
                <a:gd name="T3" fmla="*/ 14 h 91"/>
                <a:gd name="T4" fmla="*/ 91 w 91"/>
                <a:gd name="T5" fmla="*/ 46 h 91"/>
                <a:gd name="T6" fmla="*/ 78 w 91"/>
                <a:gd name="T7" fmla="*/ 78 h 91"/>
                <a:gd name="T8" fmla="*/ 46 w 91"/>
                <a:gd name="T9" fmla="*/ 91 h 91"/>
                <a:gd name="T10" fmla="*/ 13 w 91"/>
                <a:gd name="T11" fmla="*/ 78 h 91"/>
                <a:gd name="T12" fmla="*/ 0 w 91"/>
                <a:gd name="T13" fmla="*/ 46 h 91"/>
                <a:gd name="T14" fmla="*/ 13 w 91"/>
                <a:gd name="T15" fmla="*/ 14 h 91"/>
                <a:gd name="T16" fmla="*/ 46 w 91"/>
                <a:gd name="T17" fmla="*/ 0 h 91"/>
                <a:gd name="T18" fmla="*/ 63 w 91"/>
                <a:gd name="T19" fmla="*/ 51 h 91"/>
                <a:gd name="T20" fmla="*/ 64 w 91"/>
                <a:gd name="T21" fmla="*/ 41 h 91"/>
                <a:gd name="T22" fmla="*/ 52 w 91"/>
                <a:gd name="T23" fmla="*/ 34 h 91"/>
                <a:gd name="T24" fmla="*/ 41 w 91"/>
                <a:gd name="T25" fmla="*/ 27 h 91"/>
                <a:gd name="T26" fmla="*/ 32 w 91"/>
                <a:gd name="T27" fmla="*/ 32 h 91"/>
                <a:gd name="T28" fmla="*/ 32 w 91"/>
                <a:gd name="T29" fmla="*/ 46 h 91"/>
                <a:gd name="T30" fmla="*/ 32 w 91"/>
                <a:gd name="T31" fmla="*/ 59 h 91"/>
                <a:gd name="T32" fmla="*/ 40 w 91"/>
                <a:gd name="T33" fmla="*/ 65 h 91"/>
                <a:gd name="T34" fmla="*/ 52 w 91"/>
                <a:gd name="T35" fmla="*/ 58 h 91"/>
                <a:gd name="T36" fmla="*/ 63 w 91"/>
                <a:gd name="T37" fmla="*/ 51 h 91"/>
                <a:gd name="T38" fmla="*/ 66 w 91"/>
                <a:gd name="T39" fmla="*/ 25 h 91"/>
                <a:gd name="T40" fmla="*/ 46 w 91"/>
                <a:gd name="T41" fmla="*/ 16 h 91"/>
                <a:gd name="T42" fmla="*/ 25 w 91"/>
                <a:gd name="T43" fmla="*/ 25 h 91"/>
                <a:gd name="T44" fmla="*/ 16 w 91"/>
                <a:gd name="T45" fmla="*/ 46 h 91"/>
                <a:gd name="T46" fmla="*/ 25 w 91"/>
                <a:gd name="T47" fmla="*/ 67 h 91"/>
                <a:gd name="T48" fmla="*/ 46 w 91"/>
                <a:gd name="T49" fmla="*/ 75 h 91"/>
                <a:gd name="T50" fmla="*/ 66 w 91"/>
                <a:gd name="T51" fmla="*/ 67 h 91"/>
                <a:gd name="T52" fmla="*/ 75 w 91"/>
                <a:gd name="T53" fmla="*/ 46 h 91"/>
                <a:gd name="T54" fmla="*/ 66 w 91"/>
                <a:gd name="T55" fmla="*/ 2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1" h="91">
                  <a:moveTo>
                    <a:pt x="46" y="0"/>
                  </a:moveTo>
                  <a:cubicBezTo>
                    <a:pt x="58" y="0"/>
                    <a:pt x="70" y="5"/>
                    <a:pt x="78" y="14"/>
                  </a:cubicBezTo>
                  <a:cubicBezTo>
                    <a:pt x="86" y="22"/>
                    <a:pt x="91" y="33"/>
                    <a:pt x="91" y="46"/>
                  </a:cubicBezTo>
                  <a:cubicBezTo>
                    <a:pt x="91" y="58"/>
                    <a:pt x="86" y="70"/>
                    <a:pt x="78" y="78"/>
                  </a:cubicBezTo>
                  <a:cubicBezTo>
                    <a:pt x="70" y="86"/>
                    <a:pt x="58" y="91"/>
                    <a:pt x="46" y="91"/>
                  </a:cubicBezTo>
                  <a:cubicBezTo>
                    <a:pt x="33" y="91"/>
                    <a:pt x="22" y="86"/>
                    <a:pt x="13" y="78"/>
                  </a:cubicBezTo>
                  <a:cubicBezTo>
                    <a:pt x="5" y="70"/>
                    <a:pt x="0" y="58"/>
                    <a:pt x="0" y="46"/>
                  </a:cubicBezTo>
                  <a:cubicBezTo>
                    <a:pt x="0" y="33"/>
                    <a:pt x="5" y="22"/>
                    <a:pt x="13" y="14"/>
                  </a:cubicBezTo>
                  <a:cubicBezTo>
                    <a:pt x="22" y="5"/>
                    <a:pt x="33" y="0"/>
                    <a:pt x="46" y="0"/>
                  </a:cubicBezTo>
                  <a:close/>
                  <a:moveTo>
                    <a:pt x="63" y="51"/>
                  </a:moveTo>
                  <a:cubicBezTo>
                    <a:pt x="68" y="48"/>
                    <a:pt x="69" y="44"/>
                    <a:pt x="64" y="41"/>
                  </a:cubicBezTo>
                  <a:cubicBezTo>
                    <a:pt x="60" y="39"/>
                    <a:pt x="56" y="36"/>
                    <a:pt x="52" y="34"/>
                  </a:cubicBezTo>
                  <a:cubicBezTo>
                    <a:pt x="48" y="32"/>
                    <a:pt x="44" y="30"/>
                    <a:pt x="41" y="27"/>
                  </a:cubicBezTo>
                  <a:cubicBezTo>
                    <a:pt x="36" y="25"/>
                    <a:pt x="32" y="26"/>
                    <a:pt x="32" y="32"/>
                  </a:cubicBezTo>
                  <a:cubicBezTo>
                    <a:pt x="32" y="36"/>
                    <a:pt x="32" y="41"/>
                    <a:pt x="32" y="46"/>
                  </a:cubicBezTo>
                  <a:cubicBezTo>
                    <a:pt x="32" y="50"/>
                    <a:pt x="32" y="55"/>
                    <a:pt x="32" y="59"/>
                  </a:cubicBezTo>
                  <a:cubicBezTo>
                    <a:pt x="32" y="64"/>
                    <a:pt x="35" y="67"/>
                    <a:pt x="40" y="65"/>
                  </a:cubicBezTo>
                  <a:cubicBezTo>
                    <a:pt x="44" y="62"/>
                    <a:pt x="48" y="60"/>
                    <a:pt x="52" y="58"/>
                  </a:cubicBezTo>
                  <a:cubicBezTo>
                    <a:pt x="56" y="55"/>
                    <a:pt x="60" y="53"/>
                    <a:pt x="63" y="51"/>
                  </a:cubicBezTo>
                  <a:close/>
                  <a:moveTo>
                    <a:pt x="66" y="25"/>
                  </a:moveTo>
                  <a:cubicBezTo>
                    <a:pt x="61" y="20"/>
                    <a:pt x="54" y="16"/>
                    <a:pt x="46" y="16"/>
                  </a:cubicBezTo>
                  <a:cubicBezTo>
                    <a:pt x="38" y="16"/>
                    <a:pt x="30" y="20"/>
                    <a:pt x="25" y="25"/>
                  </a:cubicBezTo>
                  <a:cubicBezTo>
                    <a:pt x="20" y="30"/>
                    <a:pt x="16" y="38"/>
                    <a:pt x="16" y="46"/>
                  </a:cubicBezTo>
                  <a:cubicBezTo>
                    <a:pt x="16" y="54"/>
                    <a:pt x="20" y="61"/>
                    <a:pt x="25" y="67"/>
                  </a:cubicBezTo>
                  <a:cubicBezTo>
                    <a:pt x="30" y="72"/>
                    <a:pt x="38" y="75"/>
                    <a:pt x="46" y="75"/>
                  </a:cubicBezTo>
                  <a:cubicBezTo>
                    <a:pt x="54" y="75"/>
                    <a:pt x="61" y="72"/>
                    <a:pt x="66" y="67"/>
                  </a:cubicBezTo>
                  <a:cubicBezTo>
                    <a:pt x="72" y="61"/>
                    <a:pt x="75" y="54"/>
                    <a:pt x="75" y="46"/>
                  </a:cubicBezTo>
                  <a:cubicBezTo>
                    <a:pt x="75" y="38"/>
                    <a:pt x="72" y="30"/>
                    <a:pt x="66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Rectangle 47"/>
            <p:cNvSpPr/>
            <p:nvPr/>
          </p:nvSpPr>
          <p:spPr>
            <a:xfrm>
              <a:off x="2217484" y="3179261"/>
              <a:ext cx="3172347" cy="5790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indent="324000">
                <a:lnSpc>
                  <a:spcPct val="114000"/>
                </a:lnSpc>
                <a:buFont typeface="Arial" charset="0"/>
                <a:buNone/>
              </a:pP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rPr>
                <a:t>在</a:t>
              </a:r>
              <a:r>
                <a:rPr lang="zh-CN" altLang="en-US" sz="1100" dirty="0" smtClean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rPr>
                <a:t>配合压测的过程中，发现上报的进程消息队列阻塞了，有很多需要上报的内容堆着等待上报，网页由于没收到上报，</a:t>
              </a: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rPr>
                <a:t>显示的数据对不上。</a:t>
              </a:r>
              <a:endParaRPr lang="zh-CN" altLang="en-US" sz="1000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  <a:cs typeface="Tahoma" pitchFamily="34" charset="0"/>
              </a:endParaRPr>
            </a:p>
          </p:txBody>
        </p:sp>
        <p:sp>
          <p:nvSpPr>
            <p:cNvPr id="39" name="TextBox 48"/>
            <p:cNvSpPr txBox="1"/>
            <p:nvPr/>
          </p:nvSpPr>
          <p:spPr>
            <a:xfrm>
              <a:off x="2134080" y="2811451"/>
              <a:ext cx="1479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rgbClr val="54D0CA"/>
                  </a:solidFill>
                </a:rPr>
                <a:t>上报</a:t>
              </a:r>
              <a:r>
                <a:rPr lang="en-US" altLang="zh-CN" b="1" dirty="0">
                  <a:solidFill>
                    <a:srgbClr val="54D0CA"/>
                  </a:solidFill>
                </a:rPr>
                <a:t>API</a:t>
              </a:r>
              <a:r>
                <a:rPr lang="zh-CN" altLang="en-US" b="1" dirty="0">
                  <a:solidFill>
                    <a:srgbClr val="54D0CA"/>
                  </a:solidFill>
                </a:rPr>
                <a:t>阻塞</a:t>
              </a:r>
              <a:endParaRPr lang="en-US" altLang="ko-KR" b="1" dirty="0">
                <a:solidFill>
                  <a:srgbClr val="54D0CA"/>
                </a:solidFill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304620" y="4709782"/>
            <a:ext cx="4072540" cy="932195"/>
            <a:chOff x="1317291" y="3828241"/>
            <a:chExt cx="4072540" cy="932195"/>
          </a:xfrm>
        </p:grpSpPr>
        <p:sp>
          <p:nvSpPr>
            <p:cNvPr id="41" name="Oval 50"/>
            <p:cNvSpPr/>
            <p:nvPr/>
          </p:nvSpPr>
          <p:spPr>
            <a:xfrm>
              <a:off x="1317291" y="3830461"/>
              <a:ext cx="755703" cy="755703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2" name="Freeform 51"/>
            <p:cNvSpPr>
              <a:spLocks noEditPoints="1"/>
            </p:cNvSpPr>
            <p:nvPr/>
          </p:nvSpPr>
          <p:spPr bwMode="auto">
            <a:xfrm>
              <a:off x="1488092" y="4053362"/>
              <a:ext cx="402650" cy="366393"/>
            </a:xfrm>
            <a:custGeom>
              <a:avLst/>
              <a:gdLst>
                <a:gd name="T0" fmla="*/ 78 w 98"/>
                <a:gd name="T1" fmla="*/ 37 h 89"/>
                <a:gd name="T2" fmla="*/ 70 w 98"/>
                <a:gd name="T3" fmla="*/ 21 h 89"/>
                <a:gd name="T4" fmla="*/ 49 w 98"/>
                <a:gd name="T5" fmla="*/ 13 h 89"/>
                <a:gd name="T6" fmla="*/ 28 w 98"/>
                <a:gd name="T7" fmla="*/ 21 h 89"/>
                <a:gd name="T8" fmla="*/ 20 w 98"/>
                <a:gd name="T9" fmla="*/ 37 h 89"/>
                <a:gd name="T10" fmla="*/ 29 w 98"/>
                <a:gd name="T11" fmla="*/ 45 h 89"/>
                <a:gd name="T12" fmla="*/ 37 w 98"/>
                <a:gd name="T13" fmla="*/ 68 h 89"/>
                <a:gd name="T14" fmla="*/ 29 w 98"/>
                <a:gd name="T15" fmla="*/ 85 h 89"/>
                <a:gd name="T16" fmla="*/ 18 w 98"/>
                <a:gd name="T17" fmla="*/ 89 h 89"/>
                <a:gd name="T18" fmla="*/ 17 w 98"/>
                <a:gd name="T19" fmla="*/ 88 h 89"/>
                <a:gd name="T20" fmla="*/ 1 w 98"/>
                <a:gd name="T21" fmla="*/ 42 h 89"/>
                <a:gd name="T22" fmla="*/ 1 w 98"/>
                <a:gd name="T23" fmla="*/ 41 h 89"/>
                <a:gd name="T24" fmla="*/ 7 w 98"/>
                <a:gd name="T25" fmla="*/ 38 h 89"/>
                <a:gd name="T26" fmla="*/ 19 w 98"/>
                <a:gd name="T27" fmla="*/ 12 h 89"/>
                <a:gd name="T28" fmla="*/ 49 w 98"/>
                <a:gd name="T29" fmla="*/ 0 h 89"/>
                <a:gd name="T30" fmla="*/ 79 w 98"/>
                <a:gd name="T31" fmla="*/ 12 h 89"/>
                <a:gd name="T32" fmla="*/ 92 w 98"/>
                <a:gd name="T33" fmla="*/ 39 h 89"/>
                <a:gd name="T34" fmla="*/ 97 w 98"/>
                <a:gd name="T35" fmla="*/ 41 h 89"/>
                <a:gd name="T36" fmla="*/ 97 w 98"/>
                <a:gd name="T37" fmla="*/ 42 h 89"/>
                <a:gd name="T38" fmla="*/ 81 w 98"/>
                <a:gd name="T39" fmla="*/ 88 h 89"/>
                <a:gd name="T40" fmla="*/ 80 w 98"/>
                <a:gd name="T41" fmla="*/ 89 h 89"/>
                <a:gd name="T42" fmla="*/ 69 w 98"/>
                <a:gd name="T43" fmla="*/ 85 h 89"/>
                <a:gd name="T44" fmla="*/ 61 w 98"/>
                <a:gd name="T45" fmla="*/ 68 h 89"/>
                <a:gd name="T46" fmla="*/ 69 w 98"/>
                <a:gd name="T47" fmla="*/ 45 h 89"/>
                <a:gd name="T48" fmla="*/ 78 w 98"/>
                <a:gd name="T49" fmla="*/ 37 h 89"/>
                <a:gd name="T50" fmla="*/ 9 w 98"/>
                <a:gd name="T51" fmla="*/ 49 h 89"/>
                <a:gd name="T52" fmla="*/ 19 w 98"/>
                <a:gd name="T53" fmla="*/ 77 h 89"/>
                <a:gd name="T54" fmla="*/ 23 w 98"/>
                <a:gd name="T55" fmla="*/ 75 h 89"/>
                <a:gd name="T56" fmla="*/ 13 w 98"/>
                <a:gd name="T57" fmla="*/ 48 h 89"/>
                <a:gd name="T58" fmla="*/ 9 w 98"/>
                <a:gd name="T59" fmla="*/ 49 h 89"/>
                <a:gd name="T60" fmla="*/ 89 w 98"/>
                <a:gd name="T61" fmla="*/ 49 h 89"/>
                <a:gd name="T62" fmla="*/ 85 w 98"/>
                <a:gd name="T63" fmla="*/ 48 h 89"/>
                <a:gd name="T64" fmla="*/ 75 w 98"/>
                <a:gd name="T65" fmla="*/ 75 h 89"/>
                <a:gd name="T66" fmla="*/ 79 w 98"/>
                <a:gd name="T67" fmla="*/ 77 h 89"/>
                <a:gd name="T68" fmla="*/ 89 w 98"/>
                <a:gd name="T69" fmla="*/ 4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8" h="89">
                  <a:moveTo>
                    <a:pt x="78" y="37"/>
                  </a:moveTo>
                  <a:cubicBezTo>
                    <a:pt x="77" y="31"/>
                    <a:pt x="74" y="26"/>
                    <a:pt x="70" y="21"/>
                  </a:cubicBezTo>
                  <a:cubicBezTo>
                    <a:pt x="65" y="16"/>
                    <a:pt x="57" y="13"/>
                    <a:pt x="49" y="13"/>
                  </a:cubicBezTo>
                  <a:cubicBezTo>
                    <a:pt x="41" y="13"/>
                    <a:pt x="34" y="16"/>
                    <a:pt x="28" y="21"/>
                  </a:cubicBezTo>
                  <a:cubicBezTo>
                    <a:pt x="24" y="26"/>
                    <a:pt x="21" y="31"/>
                    <a:pt x="20" y="37"/>
                  </a:cubicBezTo>
                  <a:cubicBezTo>
                    <a:pt x="24" y="38"/>
                    <a:pt x="27" y="40"/>
                    <a:pt x="29" y="45"/>
                  </a:cubicBezTo>
                  <a:cubicBezTo>
                    <a:pt x="37" y="68"/>
                    <a:pt x="37" y="68"/>
                    <a:pt x="37" y="68"/>
                  </a:cubicBezTo>
                  <a:cubicBezTo>
                    <a:pt x="39" y="75"/>
                    <a:pt x="36" y="82"/>
                    <a:pt x="29" y="85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4" y="75"/>
                    <a:pt x="0" y="59"/>
                    <a:pt x="1" y="42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3" y="40"/>
                    <a:pt x="5" y="39"/>
                    <a:pt x="7" y="38"/>
                  </a:cubicBezTo>
                  <a:cubicBezTo>
                    <a:pt x="8" y="28"/>
                    <a:pt x="12" y="19"/>
                    <a:pt x="19" y="12"/>
                  </a:cubicBezTo>
                  <a:cubicBezTo>
                    <a:pt x="27" y="4"/>
                    <a:pt x="38" y="0"/>
                    <a:pt x="49" y="0"/>
                  </a:cubicBezTo>
                  <a:cubicBezTo>
                    <a:pt x="61" y="0"/>
                    <a:pt x="71" y="4"/>
                    <a:pt x="79" y="12"/>
                  </a:cubicBezTo>
                  <a:cubicBezTo>
                    <a:pt x="86" y="19"/>
                    <a:pt x="91" y="29"/>
                    <a:pt x="92" y="39"/>
                  </a:cubicBezTo>
                  <a:cubicBezTo>
                    <a:pt x="94" y="39"/>
                    <a:pt x="95" y="40"/>
                    <a:pt x="97" y="41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8" y="59"/>
                    <a:pt x="94" y="75"/>
                    <a:pt x="81" y="88"/>
                  </a:cubicBezTo>
                  <a:cubicBezTo>
                    <a:pt x="80" y="89"/>
                    <a:pt x="80" y="89"/>
                    <a:pt x="80" y="89"/>
                  </a:cubicBezTo>
                  <a:cubicBezTo>
                    <a:pt x="69" y="85"/>
                    <a:pt x="69" y="85"/>
                    <a:pt x="69" y="85"/>
                  </a:cubicBezTo>
                  <a:cubicBezTo>
                    <a:pt x="62" y="82"/>
                    <a:pt x="58" y="75"/>
                    <a:pt x="61" y="68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71" y="40"/>
                    <a:pt x="74" y="38"/>
                    <a:pt x="78" y="37"/>
                  </a:cubicBezTo>
                  <a:close/>
                  <a:moveTo>
                    <a:pt x="9" y="49"/>
                  </a:moveTo>
                  <a:cubicBezTo>
                    <a:pt x="9" y="60"/>
                    <a:pt x="12" y="70"/>
                    <a:pt x="19" y="77"/>
                  </a:cubicBezTo>
                  <a:cubicBezTo>
                    <a:pt x="20" y="76"/>
                    <a:pt x="21" y="76"/>
                    <a:pt x="23" y="75"/>
                  </a:cubicBezTo>
                  <a:cubicBezTo>
                    <a:pt x="20" y="66"/>
                    <a:pt x="16" y="57"/>
                    <a:pt x="13" y="48"/>
                  </a:cubicBezTo>
                  <a:cubicBezTo>
                    <a:pt x="12" y="49"/>
                    <a:pt x="10" y="49"/>
                    <a:pt x="9" y="49"/>
                  </a:cubicBezTo>
                  <a:close/>
                  <a:moveTo>
                    <a:pt x="89" y="49"/>
                  </a:moveTo>
                  <a:cubicBezTo>
                    <a:pt x="88" y="49"/>
                    <a:pt x="86" y="49"/>
                    <a:pt x="85" y="48"/>
                  </a:cubicBezTo>
                  <a:cubicBezTo>
                    <a:pt x="81" y="57"/>
                    <a:pt x="78" y="66"/>
                    <a:pt x="75" y="75"/>
                  </a:cubicBezTo>
                  <a:cubicBezTo>
                    <a:pt x="77" y="76"/>
                    <a:pt x="78" y="76"/>
                    <a:pt x="79" y="77"/>
                  </a:cubicBezTo>
                  <a:cubicBezTo>
                    <a:pt x="86" y="70"/>
                    <a:pt x="89" y="60"/>
                    <a:pt x="89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Rectangle 53"/>
            <p:cNvSpPr/>
            <p:nvPr/>
          </p:nvSpPr>
          <p:spPr>
            <a:xfrm>
              <a:off x="2217484" y="4196051"/>
              <a:ext cx="3172347" cy="5643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indent="324000">
                <a:lnSpc>
                  <a:spcPct val="114000"/>
                </a:lnSpc>
                <a:buFont typeface="Arial" charset="0"/>
                <a:buNone/>
              </a:pPr>
              <a:r>
                <a:rPr lang="zh-CN" altLang="en-US" sz="1000" dirty="0" smtClean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rPr>
                <a:t>在</a:t>
              </a:r>
              <a:r>
                <a:rPr lang="zh-CN" altLang="en-US" sz="1100" dirty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rPr>
                <a:t>压测服务器稳定性的过程中，压测数小时后发现机器人也存在消息堆叠，以及出现掉线的情况，排查后发现机器人的链接建立参数有问题。</a:t>
              </a:r>
            </a:p>
          </p:txBody>
        </p:sp>
        <p:sp>
          <p:nvSpPr>
            <p:cNvPr id="45" name="TextBox 54"/>
            <p:cNvSpPr txBox="1"/>
            <p:nvPr/>
          </p:nvSpPr>
          <p:spPr>
            <a:xfrm>
              <a:off x="2134080" y="3828241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rgbClr val="54D0CA"/>
                  </a:solidFill>
                </a:rPr>
                <a:t>连接建立参数问题</a:t>
              </a:r>
              <a:endParaRPr lang="en-US" altLang="ko-KR" b="1" dirty="0">
                <a:solidFill>
                  <a:srgbClr val="54D0CA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582723" y="1352326"/>
            <a:ext cx="3869377" cy="1444084"/>
            <a:chOff x="6582723" y="1352326"/>
            <a:chExt cx="3869377" cy="1444084"/>
          </a:xfrm>
        </p:grpSpPr>
        <p:sp>
          <p:nvSpPr>
            <p:cNvPr id="47" name="Freeform 55"/>
            <p:cNvSpPr/>
            <p:nvPr/>
          </p:nvSpPr>
          <p:spPr>
            <a:xfrm flipV="1">
              <a:off x="6582723" y="1352326"/>
              <a:ext cx="3869377" cy="1444084"/>
            </a:xfrm>
            <a:custGeom>
              <a:avLst/>
              <a:gdLst>
                <a:gd name="connsiteX0" fmla="*/ 180539 w 4093700"/>
                <a:gd name="connsiteY0" fmla="*/ 1444084 h 1444084"/>
                <a:gd name="connsiteX1" fmla="*/ 3913161 w 4093700"/>
                <a:gd name="connsiteY1" fmla="*/ 1444084 h 1444084"/>
                <a:gd name="connsiteX2" fmla="*/ 4093700 w 4093700"/>
                <a:gd name="connsiteY2" fmla="*/ 1263545 h 1444084"/>
                <a:gd name="connsiteX3" fmla="*/ 4093700 w 4093700"/>
                <a:gd name="connsiteY3" fmla="*/ 541411 h 1444084"/>
                <a:gd name="connsiteX4" fmla="*/ 3913161 w 4093700"/>
                <a:gd name="connsiteY4" fmla="*/ 360872 h 1444084"/>
                <a:gd name="connsiteX5" fmla="*/ 3552093 w 4093700"/>
                <a:gd name="connsiteY5" fmla="*/ 360872 h 1444084"/>
                <a:gd name="connsiteX6" fmla="*/ 3183506 w 4093700"/>
                <a:gd name="connsiteY6" fmla="*/ 0 h 1444084"/>
                <a:gd name="connsiteX7" fmla="*/ 3097238 w 4093700"/>
                <a:gd name="connsiteY7" fmla="*/ 360872 h 1444084"/>
                <a:gd name="connsiteX8" fmla="*/ 180539 w 4093700"/>
                <a:gd name="connsiteY8" fmla="*/ 360872 h 1444084"/>
                <a:gd name="connsiteX9" fmla="*/ 0 w 4093700"/>
                <a:gd name="connsiteY9" fmla="*/ 541411 h 1444084"/>
                <a:gd name="connsiteX10" fmla="*/ 0 w 4093700"/>
                <a:gd name="connsiteY10" fmla="*/ 1263545 h 1444084"/>
                <a:gd name="connsiteX11" fmla="*/ 180539 w 4093700"/>
                <a:gd name="connsiteY11" fmla="*/ 1444084 h 144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3700" h="1444084">
                  <a:moveTo>
                    <a:pt x="180539" y="1444084"/>
                  </a:moveTo>
                  <a:lnTo>
                    <a:pt x="3913161" y="1444084"/>
                  </a:lnTo>
                  <a:cubicBezTo>
                    <a:pt x="4012870" y="1444084"/>
                    <a:pt x="4093700" y="1363254"/>
                    <a:pt x="4093700" y="1263545"/>
                  </a:cubicBezTo>
                  <a:lnTo>
                    <a:pt x="4093700" y="541411"/>
                  </a:lnTo>
                  <a:cubicBezTo>
                    <a:pt x="4093700" y="441702"/>
                    <a:pt x="4012870" y="360872"/>
                    <a:pt x="3913161" y="360872"/>
                  </a:cubicBezTo>
                  <a:lnTo>
                    <a:pt x="3552093" y="360872"/>
                  </a:lnTo>
                  <a:lnTo>
                    <a:pt x="3183506" y="0"/>
                  </a:lnTo>
                  <a:lnTo>
                    <a:pt x="3097238" y="360872"/>
                  </a:lnTo>
                  <a:lnTo>
                    <a:pt x="180539" y="360872"/>
                  </a:lnTo>
                  <a:cubicBezTo>
                    <a:pt x="80830" y="360872"/>
                    <a:pt x="0" y="441702"/>
                    <a:pt x="0" y="541411"/>
                  </a:cubicBezTo>
                  <a:lnTo>
                    <a:pt x="0" y="1263545"/>
                  </a:lnTo>
                  <a:cubicBezTo>
                    <a:pt x="0" y="1363254"/>
                    <a:pt x="80830" y="1444084"/>
                    <a:pt x="180539" y="1444084"/>
                  </a:cubicBezTo>
                  <a:close/>
                </a:path>
              </a:pathLst>
            </a:custGeom>
            <a:noFill/>
            <a:ln w="25400">
              <a:gradFill>
                <a:gsLst>
                  <a:gs pos="0">
                    <a:srgbClr val="54D0CA"/>
                  </a:gs>
                  <a:gs pos="100000">
                    <a:srgbClr val="2A9995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TextBox 56"/>
            <p:cNvSpPr txBox="1"/>
            <p:nvPr/>
          </p:nvSpPr>
          <p:spPr>
            <a:xfrm>
              <a:off x="8044391" y="1663920"/>
              <a:ext cx="240770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chemeClr val="accent6"/>
                  </a:solidFill>
                </a:rPr>
                <a:t>问题详细描述</a:t>
              </a:r>
              <a:endParaRPr lang="zh-CN" altLang="en-US" sz="2800" b="1" dirty="0">
                <a:solidFill>
                  <a:schemeClr val="accent6"/>
                </a:solidFill>
              </a:endParaRPr>
            </a:p>
          </p:txBody>
        </p:sp>
        <p:sp>
          <p:nvSpPr>
            <p:cNvPr id="50" name="TextBox 58"/>
            <p:cNvSpPr txBox="1"/>
            <p:nvPr/>
          </p:nvSpPr>
          <p:spPr>
            <a:xfrm>
              <a:off x="6694004" y="1520011"/>
              <a:ext cx="125867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>
                  <a:solidFill>
                    <a:srgbClr val="54D0CA"/>
                  </a:solidFill>
                  <a:latin typeface="+mj-lt"/>
                </a:rPr>
                <a:t>95%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57" name="等腰三角形 5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等腰三角形 5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1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12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8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8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62"/>
          <p:cNvSpPr txBox="1"/>
          <p:nvPr/>
        </p:nvSpPr>
        <p:spPr>
          <a:xfrm>
            <a:off x="656384" y="1282187"/>
            <a:ext cx="10981434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rgbClr val="C35954"/>
              </a:buClr>
              <a:buSzPct val="120000"/>
            </a:pPr>
            <a:r>
              <a:rPr lang="zh-CN" altLang="en-US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并发登陆慢的问题</a:t>
            </a:r>
            <a:endParaRPr lang="en-US" altLang="zh-CN" b="1" dirty="0" smtClean="0">
              <a:solidFill>
                <a:srgbClr val="54D0CA"/>
              </a:solidFill>
              <a:latin typeface="Calibri" panose="020F0502020204030204" pitchFamily="34" charset="0"/>
            </a:endParaRPr>
          </a:p>
          <a:p>
            <a:pPr>
              <a:buClr>
                <a:srgbClr val="C35954"/>
              </a:buClr>
              <a:buSzPct val="120000"/>
            </a:pPr>
            <a:r>
              <a:rPr lang="en-US" altLang="zh-CN" b="1" dirty="0">
                <a:solidFill>
                  <a:srgbClr val="54D0CA"/>
                </a:solidFill>
                <a:latin typeface="Calibri" panose="020F0502020204030204" pitchFamily="34" charset="0"/>
              </a:rPr>
              <a:t> </a:t>
            </a:r>
            <a:r>
              <a:rPr lang="en-US" altLang="zh-CN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      </a:t>
            </a:r>
            <a:r>
              <a:rPr lang="zh-CN" altLang="en-US" sz="1400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（排查发现链接建立影响机器人的并发登陆流程，改用先统一建立链接，再并发登陆，部分代码如下）</a:t>
            </a:r>
            <a:endParaRPr lang="zh-CN" altLang="en-US" sz="1400" b="1" dirty="0">
              <a:solidFill>
                <a:srgbClr val="54D0CA"/>
              </a:solidFill>
              <a:latin typeface="Calibri" panose="020F0502020204030204" pitchFamily="34" charset="0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44" name="等腰三角形 4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622" y="367239"/>
            <a:ext cx="8419879" cy="5875743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95" y="3030621"/>
            <a:ext cx="8847619" cy="192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0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组合 42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44" name="等腰三角形 4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62"/>
          <p:cNvSpPr txBox="1"/>
          <p:nvPr/>
        </p:nvSpPr>
        <p:spPr>
          <a:xfrm>
            <a:off x="656384" y="1282187"/>
            <a:ext cx="10981434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rgbClr val="C35954"/>
              </a:buClr>
              <a:buSzPct val="120000"/>
            </a:pPr>
            <a:r>
              <a:rPr lang="zh-CN" altLang="en-US" b="1" dirty="0">
                <a:solidFill>
                  <a:srgbClr val="54D0CA"/>
                </a:solidFill>
                <a:latin typeface="Calibri" panose="020F0502020204030204" pitchFamily="34" charset="0"/>
              </a:rPr>
              <a:t>上报</a:t>
            </a:r>
            <a:r>
              <a:rPr lang="en-US" altLang="zh-CN" b="1" dirty="0">
                <a:solidFill>
                  <a:srgbClr val="54D0CA"/>
                </a:solidFill>
                <a:latin typeface="Calibri" panose="020F0502020204030204" pitchFamily="34" charset="0"/>
              </a:rPr>
              <a:t>API</a:t>
            </a:r>
            <a:r>
              <a:rPr lang="zh-CN" altLang="en-US" b="1" dirty="0">
                <a:solidFill>
                  <a:srgbClr val="54D0CA"/>
                </a:solidFill>
                <a:latin typeface="Calibri" panose="020F0502020204030204" pitchFamily="34" charset="0"/>
              </a:rPr>
              <a:t>阻塞</a:t>
            </a:r>
          </a:p>
          <a:p>
            <a:pPr>
              <a:buClr>
                <a:srgbClr val="C35954"/>
              </a:buClr>
              <a:buSzPct val="120000"/>
            </a:pPr>
            <a:r>
              <a:rPr lang="zh-CN" altLang="en-US" sz="1400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          （排查发现频繁的上报</a:t>
            </a:r>
            <a:r>
              <a:rPr lang="en-US" altLang="zh-CN" sz="1400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http</a:t>
            </a:r>
            <a:r>
              <a:rPr lang="zh-CN" altLang="en-US" sz="1400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效率极低，改用消息队列，间隔时间统一上报，部分代码如下）</a:t>
            </a:r>
            <a:endParaRPr lang="zh-CN" altLang="en-US" sz="1400" b="1" dirty="0">
              <a:solidFill>
                <a:srgbClr val="54D0CA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359" y="1958794"/>
            <a:ext cx="9933333" cy="17142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2105" y="1163556"/>
            <a:ext cx="6076190" cy="50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91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组合 42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44" name="等腰三角形 4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62"/>
          <p:cNvSpPr txBox="1"/>
          <p:nvPr/>
        </p:nvSpPr>
        <p:spPr>
          <a:xfrm>
            <a:off x="656384" y="1282187"/>
            <a:ext cx="10981434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rgbClr val="C35954"/>
              </a:buClr>
              <a:buSzPct val="120000"/>
            </a:pPr>
            <a:r>
              <a:rPr lang="zh-CN" altLang="en-US" b="1" dirty="0">
                <a:solidFill>
                  <a:srgbClr val="54D0CA"/>
                </a:solidFill>
                <a:latin typeface="Calibri" panose="020F0502020204030204" pitchFamily="34" charset="0"/>
              </a:rPr>
              <a:t>连接建立参</a:t>
            </a:r>
            <a:r>
              <a:rPr lang="zh-CN" altLang="en-US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数问</a:t>
            </a:r>
            <a:r>
              <a:rPr lang="zh-CN" altLang="en-US" b="1" dirty="0">
                <a:solidFill>
                  <a:srgbClr val="54D0CA"/>
                </a:solidFill>
                <a:latin typeface="Calibri" panose="020F0502020204030204" pitchFamily="34" charset="0"/>
              </a:rPr>
              <a:t>题</a:t>
            </a:r>
          </a:p>
          <a:p>
            <a:pPr>
              <a:buClr>
                <a:srgbClr val="C35954"/>
              </a:buClr>
              <a:buSzPct val="120000"/>
            </a:pPr>
            <a:r>
              <a:rPr lang="zh-CN" altLang="en-US" sz="1400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          （排查发现链接建立的默认参数配置的值不符合需求，加入部分配置参数及接收缓冲区，部分代码如下）</a:t>
            </a:r>
            <a:endParaRPr lang="zh-CN" altLang="en-US" sz="1400" b="1" dirty="0">
              <a:solidFill>
                <a:srgbClr val="54D0CA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822" y="166136"/>
            <a:ext cx="7635747" cy="644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6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roup 93"/>
          <p:cNvGrpSpPr/>
          <p:nvPr/>
        </p:nvGrpSpPr>
        <p:grpSpPr>
          <a:xfrm>
            <a:off x="3456044" y="1664003"/>
            <a:ext cx="2130761" cy="2156626"/>
            <a:chOff x="4943475" y="2471838"/>
            <a:chExt cx="2305050" cy="2333030"/>
          </a:xfrm>
        </p:grpSpPr>
        <p:sp>
          <p:nvSpPr>
            <p:cNvPr id="138" name="Line 699"/>
            <p:cNvSpPr>
              <a:spLocks noChangeShapeType="1"/>
            </p:cNvSpPr>
            <p:nvPr userDrawn="1"/>
          </p:nvSpPr>
          <p:spPr bwMode="auto">
            <a:xfrm flipH="1" flipV="1">
              <a:off x="6040910" y="2471838"/>
              <a:ext cx="622608" cy="14690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Freeform 700"/>
            <p:cNvSpPr>
              <a:spLocks/>
            </p:cNvSpPr>
            <p:nvPr userDrawn="1"/>
          </p:nvSpPr>
          <p:spPr bwMode="auto">
            <a:xfrm>
              <a:off x="6663518" y="2618745"/>
              <a:ext cx="585007" cy="991625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Freeform 701"/>
            <p:cNvSpPr>
              <a:spLocks/>
            </p:cNvSpPr>
            <p:nvPr userDrawn="1"/>
          </p:nvSpPr>
          <p:spPr bwMode="auto">
            <a:xfrm>
              <a:off x="5547720" y="3610371"/>
              <a:ext cx="1700805" cy="1194497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Line 702"/>
            <p:cNvSpPr>
              <a:spLocks noChangeShapeType="1"/>
            </p:cNvSpPr>
            <p:nvPr userDrawn="1"/>
          </p:nvSpPr>
          <p:spPr bwMode="auto">
            <a:xfrm>
              <a:off x="5035293" y="4072080"/>
              <a:ext cx="512427" cy="65408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Freeform 703"/>
            <p:cNvSpPr>
              <a:spLocks/>
            </p:cNvSpPr>
            <p:nvPr userDrawn="1"/>
          </p:nvSpPr>
          <p:spPr bwMode="auto">
            <a:xfrm>
              <a:off x="4943475" y="3120626"/>
              <a:ext cx="91819" cy="951455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Line 704"/>
            <p:cNvSpPr>
              <a:spLocks noChangeShapeType="1"/>
            </p:cNvSpPr>
            <p:nvPr userDrawn="1"/>
          </p:nvSpPr>
          <p:spPr bwMode="auto">
            <a:xfrm flipH="1">
              <a:off x="5476016" y="2471838"/>
              <a:ext cx="564894" cy="19150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Freeform 705"/>
            <p:cNvSpPr>
              <a:spLocks/>
            </p:cNvSpPr>
            <p:nvPr userDrawn="1"/>
          </p:nvSpPr>
          <p:spPr bwMode="auto">
            <a:xfrm>
              <a:off x="5476839" y="2602150"/>
              <a:ext cx="1189611" cy="66406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Freeform 706"/>
            <p:cNvSpPr>
              <a:spLocks/>
            </p:cNvSpPr>
            <p:nvPr userDrawn="1"/>
          </p:nvSpPr>
          <p:spPr bwMode="auto">
            <a:xfrm>
              <a:off x="5392068" y="3704811"/>
              <a:ext cx="155652" cy="1021357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Freeform 707"/>
            <p:cNvSpPr>
              <a:spLocks/>
            </p:cNvSpPr>
            <p:nvPr userDrawn="1"/>
          </p:nvSpPr>
          <p:spPr bwMode="auto">
            <a:xfrm>
              <a:off x="5392068" y="2667715"/>
              <a:ext cx="115427" cy="1037097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Freeform 708"/>
            <p:cNvSpPr>
              <a:spLocks/>
            </p:cNvSpPr>
            <p:nvPr userDrawn="1"/>
          </p:nvSpPr>
          <p:spPr bwMode="auto">
            <a:xfrm>
              <a:off x="6011178" y="4143784"/>
              <a:ext cx="262346" cy="661084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Freeform 709"/>
            <p:cNvSpPr>
              <a:spLocks/>
            </p:cNvSpPr>
            <p:nvPr userDrawn="1"/>
          </p:nvSpPr>
          <p:spPr bwMode="auto">
            <a:xfrm>
              <a:off x="6011179" y="2607378"/>
              <a:ext cx="288568" cy="1536408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Line 710"/>
            <p:cNvSpPr>
              <a:spLocks noChangeShapeType="1"/>
            </p:cNvSpPr>
            <p:nvPr userDrawn="1"/>
          </p:nvSpPr>
          <p:spPr bwMode="auto">
            <a:xfrm>
              <a:off x="6040910" y="2471838"/>
              <a:ext cx="15740" cy="13554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Line 711"/>
            <p:cNvSpPr>
              <a:spLocks noChangeShapeType="1"/>
            </p:cNvSpPr>
            <p:nvPr userDrawn="1"/>
          </p:nvSpPr>
          <p:spPr bwMode="auto">
            <a:xfrm flipH="1">
              <a:off x="4988947" y="2662397"/>
              <a:ext cx="481831" cy="45828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Line 712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6414" cy="6208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Line 713"/>
            <p:cNvSpPr>
              <a:spLocks noChangeShapeType="1"/>
            </p:cNvSpPr>
            <p:nvPr userDrawn="1"/>
          </p:nvSpPr>
          <p:spPr bwMode="auto">
            <a:xfrm flipH="1" flipV="1">
              <a:off x="6657687" y="2619538"/>
              <a:ext cx="155361" cy="40407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Line 714"/>
            <p:cNvSpPr>
              <a:spLocks noChangeShapeType="1"/>
            </p:cNvSpPr>
            <p:nvPr userDrawn="1"/>
          </p:nvSpPr>
          <p:spPr bwMode="auto">
            <a:xfrm flipH="1" flipV="1">
              <a:off x="6813049" y="3023616"/>
              <a:ext cx="299062" cy="52467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Line 715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116" cy="70655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Freeform 716"/>
            <p:cNvSpPr>
              <a:spLocks/>
            </p:cNvSpPr>
            <p:nvPr userDrawn="1"/>
          </p:nvSpPr>
          <p:spPr bwMode="auto">
            <a:xfrm>
              <a:off x="6011179" y="4143785"/>
              <a:ext cx="1114049" cy="210743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Line 717"/>
            <p:cNvSpPr>
              <a:spLocks noChangeShapeType="1"/>
            </p:cNvSpPr>
            <p:nvPr userDrawn="1"/>
          </p:nvSpPr>
          <p:spPr bwMode="auto">
            <a:xfrm>
              <a:off x="5392068" y="3704811"/>
              <a:ext cx="619110" cy="43897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Line 718"/>
            <p:cNvSpPr>
              <a:spLocks noChangeShapeType="1"/>
            </p:cNvSpPr>
            <p:nvPr userDrawn="1"/>
          </p:nvSpPr>
          <p:spPr bwMode="auto">
            <a:xfrm>
              <a:off x="4988947" y="3120679"/>
              <a:ext cx="403121" cy="58413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Line 719"/>
            <p:cNvSpPr>
              <a:spLocks noChangeShapeType="1"/>
            </p:cNvSpPr>
            <p:nvPr userDrawn="1"/>
          </p:nvSpPr>
          <p:spPr bwMode="auto">
            <a:xfrm flipH="1">
              <a:off x="4988947" y="2989512"/>
              <a:ext cx="518549" cy="13116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Line 720"/>
            <p:cNvSpPr>
              <a:spLocks noChangeShapeType="1"/>
            </p:cNvSpPr>
            <p:nvPr userDrawn="1"/>
          </p:nvSpPr>
          <p:spPr bwMode="auto">
            <a:xfrm flipH="1">
              <a:off x="5507496" y="2607378"/>
              <a:ext cx="549154" cy="38213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0" name="Line 721"/>
            <p:cNvSpPr>
              <a:spLocks noChangeShapeType="1"/>
            </p:cNvSpPr>
            <p:nvPr userDrawn="1"/>
          </p:nvSpPr>
          <p:spPr bwMode="auto">
            <a:xfrm flipH="1" flipV="1">
              <a:off x="6056650" y="2607378"/>
              <a:ext cx="756399" cy="41623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1" name="Freeform 722"/>
            <p:cNvSpPr>
              <a:spLocks/>
            </p:cNvSpPr>
            <p:nvPr userDrawn="1"/>
          </p:nvSpPr>
          <p:spPr bwMode="auto">
            <a:xfrm>
              <a:off x="6813049" y="3023616"/>
              <a:ext cx="367269" cy="511553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2" name="Freeform 723"/>
            <p:cNvSpPr>
              <a:spLocks/>
            </p:cNvSpPr>
            <p:nvPr userDrawn="1"/>
          </p:nvSpPr>
          <p:spPr bwMode="auto">
            <a:xfrm>
              <a:off x="6799058" y="3023616"/>
              <a:ext cx="314802" cy="1330912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3" name="Line 724"/>
            <p:cNvSpPr>
              <a:spLocks noChangeShapeType="1"/>
            </p:cNvSpPr>
            <p:nvPr userDrawn="1"/>
          </p:nvSpPr>
          <p:spPr bwMode="auto">
            <a:xfrm flipV="1">
              <a:off x="6299747" y="3023616"/>
              <a:ext cx="513302" cy="1643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4" name="Line 725"/>
            <p:cNvSpPr>
              <a:spLocks noChangeShapeType="1"/>
            </p:cNvSpPr>
            <p:nvPr userDrawn="1"/>
          </p:nvSpPr>
          <p:spPr bwMode="auto">
            <a:xfrm flipV="1">
              <a:off x="5392068" y="3188012"/>
              <a:ext cx="907679" cy="52379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5" name="Freeform 726"/>
            <p:cNvSpPr>
              <a:spLocks/>
            </p:cNvSpPr>
            <p:nvPr userDrawn="1"/>
          </p:nvSpPr>
          <p:spPr bwMode="auto">
            <a:xfrm>
              <a:off x="5035293" y="3711807"/>
              <a:ext cx="482696" cy="685568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6" name="Line 728"/>
            <p:cNvSpPr>
              <a:spLocks noChangeShapeType="1"/>
            </p:cNvSpPr>
            <p:nvPr userDrawn="1"/>
          </p:nvSpPr>
          <p:spPr bwMode="auto">
            <a:xfrm flipH="1">
              <a:off x="5517989" y="4143785"/>
              <a:ext cx="493190" cy="25359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7" name="Freeform 729"/>
            <p:cNvSpPr>
              <a:spLocks/>
            </p:cNvSpPr>
            <p:nvPr userDrawn="1"/>
          </p:nvSpPr>
          <p:spPr bwMode="auto">
            <a:xfrm>
              <a:off x="6011179" y="3548285"/>
              <a:ext cx="1100932" cy="595500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8" name="Freeform 730"/>
            <p:cNvSpPr>
              <a:spLocks/>
            </p:cNvSpPr>
            <p:nvPr userDrawn="1"/>
          </p:nvSpPr>
          <p:spPr bwMode="auto">
            <a:xfrm>
              <a:off x="5556465" y="4627355"/>
              <a:ext cx="1125417" cy="101436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9" name="Freeform 731"/>
            <p:cNvSpPr>
              <a:spLocks/>
            </p:cNvSpPr>
            <p:nvPr userDrawn="1"/>
          </p:nvSpPr>
          <p:spPr bwMode="auto">
            <a:xfrm>
              <a:off x="5517989" y="4354526"/>
              <a:ext cx="1288064" cy="306057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0" name="Line 732"/>
            <p:cNvSpPr>
              <a:spLocks noChangeShapeType="1"/>
            </p:cNvSpPr>
            <p:nvPr userDrawn="1"/>
          </p:nvSpPr>
          <p:spPr bwMode="auto">
            <a:xfrm>
              <a:off x="6299747" y="3188012"/>
              <a:ext cx="500185" cy="4826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1" name="Line 733"/>
            <p:cNvSpPr>
              <a:spLocks noChangeShapeType="1"/>
            </p:cNvSpPr>
            <p:nvPr userDrawn="1"/>
          </p:nvSpPr>
          <p:spPr bwMode="auto">
            <a:xfrm>
              <a:off x="5507496" y="2989512"/>
              <a:ext cx="792251" cy="19850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862036" y="3002784"/>
            <a:ext cx="3659333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  <a:scene3d>
              <a:camera prst="orthographicFront"/>
              <a:lightRig rig="threePt" dir="t"/>
            </a:scene3d>
            <a:sp3d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3600" dirty="0">
                <a:solidFill>
                  <a:srgbClr val="8EE0DC"/>
                </a:solidFill>
                <a:effectLst/>
                <a:latin typeface="Calibri" panose="020F0502020204030204" pitchFamily="34" charset="0"/>
              </a:rPr>
              <a:t>机器人相关配置</a:t>
            </a:r>
          </a:p>
        </p:txBody>
      </p:sp>
      <p:cxnSp>
        <p:nvCxnSpPr>
          <p:cNvPr id="56" name="Straight Connector 4"/>
          <p:cNvCxnSpPr/>
          <p:nvPr/>
        </p:nvCxnSpPr>
        <p:spPr>
          <a:xfrm>
            <a:off x="5938237" y="3714920"/>
            <a:ext cx="2886293" cy="0"/>
          </a:xfrm>
          <a:prstGeom prst="line">
            <a:avLst/>
          </a:prstGeom>
          <a:ln w="3175">
            <a:solidFill>
              <a:srgbClr val="8EE0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3"/>
          <p:cNvSpPr txBox="1">
            <a:spLocks noChangeArrowheads="1"/>
          </p:cNvSpPr>
          <p:nvPr/>
        </p:nvSpPr>
        <p:spPr bwMode="auto">
          <a:xfrm>
            <a:off x="5896857" y="3942573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01-1.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配置位置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 bwMode="auto">
          <a:xfrm>
            <a:off x="5896857" y="4371148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01-2.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配置方式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>
              <a:spLocks/>
            </p:cNvSpPr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>
              <a:spLocks/>
            </p:cNvSpPr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295247" y="1856705"/>
            <a:ext cx="2475673" cy="1800000"/>
            <a:chOff x="2730285" y="1816264"/>
            <a:chExt cx="2475673" cy="1800000"/>
          </a:xfrm>
        </p:grpSpPr>
        <p:sp>
          <p:nvSpPr>
            <p:cNvPr id="54" name="Rectangle 1"/>
            <p:cNvSpPr/>
            <p:nvPr/>
          </p:nvSpPr>
          <p:spPr>
            <a:xfrm>
              <a:off x="3068121" y="1816264"/>
              <a:ext cx="1800000" cy="1800000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3287431" y="1977941"/>
              <a:ext cx="1361380" cy="1017844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600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</a:p>
          </p:txBody>
        </p:sp>
        <p:sp>
          <p:nvSpPr>
            <p:cNvPr id="58" name="Rectangle 3"/>
            <p:cNvSpPr txBox="1">
              <a:spLocks noChangeArrowheads="1"/>
            </p:cNvSpPr>
            <p:nvPr/>
          </p:nvSpPr>
          <p:spPr bwMode="auto">
            <a:xfrm>
              <a:off x="2730285" y="2837170"/>
              <a:ext cx="2475673" cy="463846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2400" b="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PART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411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8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9" grpId="0"/>
      <p:bldP spid="6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4781550" y="2385932"/>
            <a:ext cx="2628900" cy="2660812"/>
            <a:chOff x="4781550" y="2385932"/>
            <a:chExt cx="2628900" cy="2660812"/>
          </a:xfrm>
        </p:grpSpPr>
        <p:sp>
          <p:nvSpPr>
            <p:cNvPr id="2" name="Oval 92"/>
            <p:cNvSpPr/>
            <p:nvPr/>
          </p:nvSpPr>
          <p:spPr>
            <a:xfrm>
              <a:off x="4975089" y="2595429"/>
              <a:ext cx="2241822" cy="2241817"/>
            </a:xfrm>
            <a:prstGeom prst="ellipse">
              <a:avLst/>
            </a:prstGeom>
            <a:solidFill>
              <a:srgbClr val="2A9995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" name="Group 93"/>
            <p:cNvGrpSpPr/>
            <p:nvPr/>
          </p:nvGrpSpPr>
          <p:grpSpPr>
            <a:xfrm>
              <a:off x="4781550" y="2385932"/>
              <a:ext cx="2628900" cy="2660812"/>
              <a:chOff x="4943475" y="2471838"/>
              <a:chExt cx="2305050" cy="2333030"/>
            </a:xfrm>
          </p:grpSpPr>
          <p:sp>
            <p:nvSpPr>
              <p:cNvPr id="4" name="Line 699"/>
              <p:cNvSpPr>
                <a:spLocks noChangeShapeType="1"/>
              </p:cNvSpPr>
              <p:nvPr userDrawn="1"/>
            </p:nvSpPr>
            <p:spPr bwMode="auto">
              <a:xfrm flipH="1" flipV="1">
                <a:off x="6040910" y="2471838"/>
                <a:ext cx="622608" cy="146907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" name="Freeform 700"/>
              <p:cNvSpPr>
                <a:spLocks/>
              </p:cNvSpPr>
              <p:nvPr userDrawn="1"/>
            </p:nvSpPr>
            <p:spPr bwMode="auto">
              <a:xfrm>
                <a:off x="6663518" y="2618745"/>
                <a:ext cx="585007" cy="991625"/>
              </a:xfrm>
              <a:custGeom>
                <a:avLst/>
                <a:gdLst>
                  <a:gd name="T0" fmla="*/ 669 w 669"/>
                  <a:gd name="T1" fmla="*/ 1134 h 1134"/>
                  <a:gd name="T2" fmla="*/ 591 w 669"/>
                  <a:gd name="T3" fmla="*/ 550 h 1134"/>
                  <a:gd name="T4" fmla="*/ 0 w 669"/>
                  <a:gd name="T5" fmla="*/ 0 h 1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69" h="1134">
                    <a:moveTo>
                      <a:pt x="669" y="1134"/>
                    </a:moveTo>
                    <a:lnTo>
                      <a:pt x="591" y="550"/>
                    </a:lnTo>
                    <a:lnTo>
                      <a:pt x="0" y="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" name="Freeform 701"/>
              <p:cNvSpPr>
                <a:spLocks/>
              </p:cNvSpPr>
              <p:nvPr userDrawn="1"/>
            </p:nvSpPr>
            <p:spPr bwMode="auto">
              <a:xfrm>
                <a:off x="5547720" y="3610371"/>
                <a:ext cx="1700805" cy="1194497"/>
              </a:xfrm>
              <a:custGeom>
                <a:avLst/>
                <a:gdLst>
                  <a:gd name="T0" fmla="*/ 0 w 1945"/>
                  <a:gd name="T1" fmla="*/ 1276 h 1366"/>
                  <a:gd name="T2" fmla="*/ 830 w 1945"/>
                  <a:gd name="T3" fmla="*/ 1366 h 1366"/>
                  <a:gd name="T4" fmla="*/ 1305 w 1945"/>
                  <a:gd name="T5" fmla="*/ 1162 h 1366"/>
                  <a:gd name="T6" fmla="*/ 1804 w 1945"/>
                  <a:gd name="T7" fmla="*/ 737 h 1366"/>
                  <a:gd name="T8" fmla="*/ 1945 w 1945"/>
                  <a:gd name="T9" fmla="*/ 0 h 1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5" h="1366">
                    <a:moveTo>
                      <a:pt x="0" y="1276"/>
                    </a:moveTo>
                    <a:lnTo>
                      <a:pt x="830" y="1366"/>
                    </a:lnTo>
                    <a:lnTo>
                      <a:pt x="1305" y="1162"/>
                    </a:lnTo>
                    <a:lnTo>
                      <a:pt x="1804" y="737"/>
                    </a:lnTo>
                    <a:lnTo>
                      <a:pt x="1945" y="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" name="Line 702"/>
              <p:cNvSpPr>
                <a:spLocks noChangeShapeType="1"/>
              </p:cNvSpPr>
              <p:nvPr userDrawn="1"/>
            </p:nvSpPr>
            <p:spPr bwMode="auto">
              <a:xfrm>
                <a:off x="5035293" y="4072080"/>
                <a:ext cx="512427" cy="654088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" name="Freeform 703"/>
              <p:cNvSpPr>
                <a:spLocks/>
              </p:cNvSpPr>
              <p:nvPr userDrawn="1"/>
            </p:nvSpPr>
            <p:spPr bwMode="auto">
              <a:xfrm>
                <a:off x="4943475" y="3120626"/>
                <a:ext cx="91819" cy="951455"/>
              </a:xfrm>
              <a:custGeom>
                <a:avLst/>
                <a:gdLst>
                  <a:gd name="T0" fmla="*/ 609 w 609"/>
                  <a:gd name="T1" fmla="*/ 0 h 1611"/>
                  <a:gd name="T2" fmla="*/ 592 w 609"/>
                  <a:gd name="T3" fmla="*/ 5 h 1611"/>
                  <a:gd name="T4" fmla="*/ 313 w 609"/>
                  <a:gd name="T5" fmla="*/ 392 h 1611"/>
                  <a:gd name="T6" fmla="*/ 52 w 609"/>
                  <a:gd name="T7" fmla="*/ 523 h 1611"/>
                  <a:gd name="T8" fmla="*/ 0 w 609"/>
                  <a:gd name="T9" fmla="*/ 1132 h 1611"/>
                  <a:gd name="T10" fmla="*/ 105 w 609"/>
                  <a:gd name="T11" fmla="*/ 1611 h 1611"/>
                  <a:gd name="connsiteX0" fmla="*/ 10000 w 10018"/>
                  <a:gd name="connsiteY0" fmla="*/ 0 h 10000"/>
                  <a:gd name="connsiteX1" fmla="*/ 10018 w 10018"/>
                  <a:gd name="connsiteY1" fmla="*/ 1358 h 10000"/>
                  <a:gd name="connsiteX2" fmla="*/ 5140 w 10018"/>
                  <a:gd name="connsiteY2" fmla="*/ 2433 h 10000"/>
                  <a:gd name="connsiteX3" fmla="*/ 854 w 10018"/>
                  <a:gd name="connsiteY3" fmla="*/ 3246 h 10000"/>
                  <a:gd name="connsiteX4" fmla="*/ 0 w 10018"/>
                  <a:gd name="connsiteY4" fmla="*/ 7027 h 10000"/>
                  <a:gd name="connsiteX5" fmla="*/ 1724 w 10018"/>
                  <a:gd name="connsiteY5" fmla="*/ 10000 h 10000"/>
                  <a:gd name="connsiteX0" fmla="*/ 12868 w 12868"/>
                  <a:gd name="connsiteY0" fmla="*/ 0 h 9028"/>
                  <a:gd name="connsiteX1" fmla="*/ 10018 w 12868"/>
                  <a:gd name="connsiteY1" fmla="*/ 386 h 9028"/>
                  <a:gd name="connsiteX2" fmla="*/ 5140 w 12868"/>
                  <a:gd name="connsiteY2" fmla="*/ 1461 h 9028"/>
                  <a:gd name="connsiteX3" fmla="*/ 854 w 12868"/>
                  <a:gd name="connsiteY3" fmla="*/ 2274 h 9028"/>
                  <a:gd name="connsiteX4" fmla="*/ 0 w 12868"/>
                  <a:gd name="connsiteY4" fmla="*/ 6055 h 9028"/>
                  <a:gd name="connsiteX5" fmla="*/ 1724 w 12868"/>
                  <a:gd name="connsiteY5" fmla="*/ 9028 h 9028"/>
                  <a:gd name="connsiteX0" fmla="*/ 7785 w 7785"/>
                  <a:gd name="connsiteY0" fmla="*/ 0 h 9572"/>
                  <a:gd name="connsiteX1" fmla="*/ 3994 w 7785"/>
                  <a:gd name="connsiteY1" fmla="*/ 1190 h 9572"/>
                  <a:gd name="connsiteX2" fmla="*/ 664 w 7785"/>
                  <a:gd name="connsiteY2" fmla="*/ 2091 h 9572"/>
                  <a:gd name="connsiteX3" fmla="*/ 0 w 7785"/>
                  <a:gd name="connsiteY3" fmla="*/ 6279 h 9572"/>
                  <a:gd name="connsiteX4" fmla="*/ 1340 w 7785"/>
                  <a:gd name="connsiteY4" fmla="*/ 9572 h 9572"/>
                  <a:gd name="connsiteX0" fmla="*/ 5130 w 5130"/>
                  <a:gd name="connsiteY0" fmla="*/ 0 h 8757"/>
                  <a:gd name="connsiteX1" fmla="*/ 853 w 5130"/>
                  <a:gd name="connsiteY1" fmla="*/ 941 h 8757"/>
                  <a:gd name="connsiteX2" fmla="*/ 0 w 5130"/>
                  <a:gd name="connsiteY2" fmla="*/ 5317 h 8757"/>
                  <a:gd name="connsiteX3" fmla="*/ 1721 w 5130"/>
                  <a:gd name="connsiteY3" fmla="*/ 8757 h 8757"/>
                  <a:gd name="connsiteX0" fmla="*/ 1663 w 3355"/>
                  <a:gd name="connsiteY0" fmla="*/ 0 h 8925"/>
                  <a:gd name="connsiteX1" fmla="*/ 0 w 3355"/>
                  <a:gd name="connsiteY1" fmla="*/ 4997 h 8925"/>
                  <a:gd name="connsiteX2" fmla="*/ 3355 w 3355"/>
                  <a:gd name="connsiteY2" fmla="*/ 8925 h 8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355" h="8925">
                    <a:moveTo>
                      <a:pt x="1663" y="0"/>
                    </a:moveTo>
                    <a:lnTo>
                      <a:pt x="0" y="4997"/>
                    </a:lnTo>
                    <a:lnTo>
                      <a:pt x="3355" y="8925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" name="Line 704"/>
              <p:cNvSpPr>
                <a:spLocks noChangeShapeType="1"/>
              </p:cNvSpPr>
              <p:nvPr userDrawn="1"/>
            </p:nvSpPr>
            <p:spPr bwMode="auto">
              <a:xfrm flipH="1">
                <a:off x="5476016" y="2471838"/>
                <a:ext cx="564894" cy="191505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" name="Freeform 705"/>
              <p:cNvSpPr>
                <a:spLocks/>
              </p:cNvSpPr>
              <p:nvPr userDrawn="1"/>
            </p:nvSpPr>
            <p:spPr bwMode="auto">
              <a:xfrm>
                <a:off x="5476839" y="2602150"/>
                <a:ext cx="1189611" cy="66406"/>
              </a:xfrm>
              <a:custGeom>
                <a:avLst/>
                <a:gdLst>
                  <a:gd name="T0" fmla="*/ 0 w 1375"/>
                  <a:gd name="T1" fmla="*/ 69 h 119"/>
                  <a:gd name="T2" fmla="*/ 0 w 1375"/>
                  <a:gd name="T3" fmla="*/ 69 h 119"/>
                  <a:gd name="T4" fmla="*/ 681 w 1375"/>
                  <a:gd name="T5" fmla="*/ 0 h 119"/>
                  <a:gd name="T6" fmla="*/ 681 w 1375"/>
                  <a:gd name="T7" fmla="*/ 0 h 119"/>
                  <a:gd name="T8" fmla="*/ 1375 w 1375"/>
                  <a:gd name="T9" fmla="*/ 13 h 119"/>
                  <a:gd name="T10" fmla="*/ 1279 w 1375"/>
                  <a:gd name="T11" fmla="*/ 119 h 119"/>
                  <a:gd name="connsiteX0" fmla="*/ 0 w 10000"/>
                  <a:gd name="connsiteY0" fmla="*/ 5798 h 12759"/>
                  <a:gd name="connsiteX1" fmla="*/ 0 w 10000"/>
                  <a:gd name="connsiteY1" fmla="*/ 5798 h 12759"/>
                  <a:gd name="connsiteX2" fmla="*/ 4953 w 10000"/>
                  <a:gd name="connsiteY2" fmla="*/ 0 h 12759"/>
                  <a:gd name="connsiteX3" fmla="*/ 4953 w 10000"/>
                  <a:gd name="connsiteY3" fmla="*/ 0 h 12759"/>
                  <a:gd name="connsiteX4" fmla="*/ 10000 w 10000"/>
                  <a:gd name="connsiteY4" fmla="*/ 1092 h 12759"/>
                  <a:gd name="connsiteX5" fmla="*/ 9413 w 10000"/>
                  <a:gd name="connsiteY5" fmla="*/ 12759 h 12759"/>
                  <a:gd name="connsiteX0" fmla="*/ 0 w 10000"/>
                  <a:gd name="connsiteY0" fmla="*/ 5798 h 5798"/>
                  <a:gd name="connsiteX1" fmla="*/ 0 w 10000"/>
                  <a:gd name="connsiteY1" fmla="*/ 5798 h 5798"/>
                  <a:gd name="connsiteX2" fmla="*/ 4953 w 10000"/>
                  <a:gd name="connsiteY2" fmla="*/ 0 h 5798"/>
                  <a:gd name="connsiteX3" fmla="*/ 4953 w 10000"/>
                  <a:gd name="connsiteY3" fmla="*/ 0 h 5798"/>
                  <a:gd name="connsiteX4" fmla="*/ 10000 w 10000"/>
                  <a:gd name="connsiteY4" fmla="*/ 1092 h 5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5798">
                    <a:moveTo>
                      <a:pt x="0" y="5798"/>
                    </a:moveTo>
                    <a:lnTo>
                      <a:pt x="0" y="5798"/>
                    </a:lnTo>
                    <a:lnTo>
                      <a:pt x="4953" y="0"/>
                    </a:lnTo>
                    <a:lnTo>
                      <a:pt x="4953" y="0"/>
                    </a:lnTo>
                    <a:lnTo>
                      <a:pt x="10000" y="1092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" name="Freeform 706"/>
              <p:cNvSpPr>
                <a:spLocks/>
              </p:cNvSpPr>
              <p:nvPr userDrawn="1"/>
            </p:nvSpPr>
            <p:spPr bwMode="auto">
              <a:xfrm>
                <a:off x="5392068" y="3704811"/>
                <a:ext cx="155652" cy="1021357"/>
              </a:xfrm>
              <a:custGeom>
                <a:avLst/>
                <a:gdLst>
                  <a:gd name="T0" fmla="*/ 0 w 178"/>
                  <a:gd name="T1" fmla="*/ 0 h 1168"/>
                  <a:gd name="T2" fmla="*/ 144 w 178"/>
                  <a:gd name="T3" fmla="*/ 792 h 1168"/>
                  <a:gd name="T4" fmla="*/ 178 w 178"/>
                  <a:gd name="T5" fmla="*/ 1168 h 1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8" h="1168">
                    <a:moveTo>
                      <a:pt x="0" y="0"/>
                    </a:moveTo>
                    <a:lnTo>
                      <a:pt x="144" y="792"/>
                    </a:lnTo>
                    <a:lnTo>
                      <a:pt x="178" y="1168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" name="Freeform 707"/>
              <p:cNvSpPr>
                <a:spLocks/>
              </p:cNvSpPr>
              <p:nvPr userDrawn="1"/>
            </p:nvSpPr>
            <p:spPr bwMode="auto">
              <a:xfrm>
                <a:off x="5392068" y="2667715"/>
                <a:ext cx="115427" cy="1037097"/>
              </a:xfrm>
              <a:custGeom>
                <a:avLst/>
                <a:gdLst>
                  <a:gd name="T0" fmla="*/ 79 w 132"/>
                  <a:gd name="T1" fmla="*/ 0 h 1186"/>
                  <a:gd name="T2" fmla="*/ 132 w 132"/>
                  <a:gd name="T3" fmla="*/ 368 h 1186"/>
                  <a:gd name="T4" fmla="*/ 0 w 132"/>
                  <a:gd name="T5" fmla="*/ 1186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2" h="1186">
                    <a:moveTo>
                      <a:pt x="79" y="0"/>
                    </a:moveTo>
                    <a:lnTo>
                      <a:pt x="132" y="368"/>
                    </a:lnTo>
                    <a:lnTo>
                      <a:pt x="0" y="1186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none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708"/>
              <p:cNvSpPr>
                <a:spLocks/>
              </p:cNvSpPr>
              <p:nvPr userDrawn="1"/>
            </p:nvSpPr>
            <p:spPr bwMode="auto">
              <a:xfrm>
                <a:off x="6011178" y="4143784"/>
                <a:ext cx="262346" cy="661084"/>
              </a:xfrm>
              <a:custGeom>
                <a:avLst/>
                <a:gdLst>
                  <a:gd name="T0" fmla="*/ 0 w 398"/>
                  <a:gd name="T1" fmla="*/ 0 h 756"/>
                  <a:gd name="T2" fmla="*/ 219 w 398"/>
                  <a:gd name="T3" fmla="*/ 591 h 756"/>
                  <a:gd name="T4" fmla="*/ 300 w 398"/>
                  <a:gd name="T5" fmla="*/ 756 h 756"/>
                  <a:gd name="T6" fmla="*/ 398 w 398"/>
                  <a:gd name="T7" fmla="*/ 595 h 756"/>
                  <a:gd name="connsiteX0" fmla="*/ 0 w 13102"/>
                  <a:gd name="connsiteY0" fmla="*/ 0 h 10000"/>
                  <a:gd name="connsiteX1" fmla="*/ 5503 w 13102"/>
                  <a:gd name="connsiteY1" fmla="*/ 7817 h 10000"/>
                  <a:gd name="connsiteX2" fmla="*/ 7538 w 13102"/>
                  <a:gd name="connsiteY2" fmla="*/ 10000 h 10000"/>
                  <a:gd name="connsiteX3" fmla="*/ 13102 w 13102"/>
                  <a:gd name="connsiteY3" fmla="*/ 9384 h 10000"/>
                  <a:gd name="connsiteX0" fmla="*/ 0 w 7538"/>
                  <a:gd name="connsiteY0" fmla="*/ 0 h 10000"/>
                  <a:gd name="connsiteX1" fmla="*/ 5503 w 7538"/>
                  <a:gd name="connsiteY1" fmla="*/ 7817 h 10000"/>
                  <a:gd name="connsiteX2" fmla="*/ 7538 w 7538"/>
                  <a:gd name="connsiteY2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38" h="10000">
                    <a:moveTo>
                      <a:pt x="0" y="0"/>
                    </a:moveTo>
                    <a:lnTo>
                      <a:pt x="5503" y="7817"/>
                    </a:lnTo>
                    <a:lnTo>
                      <a:pt x="7538" y="1000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709"/>
              <p:cNvSpPr>
                <a:spLocks/>
              </p:cNvSpPr>
              <p:nvPr userDrawn="1"/>
            </p:nvSpPr>
            <p:spPr bwMode="auto">
              <a:xfrm>
                <a:off x="6011179" y="2607378"/>
                <a:ext cx="288568" cy="1536408"/>
              </a:xfrm>
              <a:custGeom>
                <a:avLst/>
                <a:gdLst>
                  <a:gd name="T0" fmla="*/ 52 w 330"/>
                  <a:gd name="T1" fmla="*/ 0 h 1757"/>
                  <a:gd name="T2" fmla="*/ 330 w 330"/>
                  <a:gd name="T3" fmla="*/ 664 h 1757"/>
                  <a:gd name="T4" fmla="*/ 0 w 330"/>
                  <a:gd name="T5" fmla="*/ 1757 h 1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0" h="1757">
                    <a:moveTo>
                      <a:pt x="52" y="0"/>
                    </a:moveTo>
                    <a:lnTo>
                      <a:pt x="330" y="664"/>
                    </a:lnTo>
                    <a:lnTo>
                      <a:pt x="0" y="1757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Line 710"/>
              <p:cNvSpPr>
                <a:spLocks noChangeShapeType="1"/>
              </p:cNvSpPr>
              <p:nvPr userDrawn="1"/>
            </p:nvSpPr>
            <p:spPr bwMode="auto">
              <a:xfrm>
                <a:off x="6040910" y="2471838"/>
                <a:ext cx="15740" cy="135540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Line 711"/>
              <p:cNvSpPr>
                <a:spLocks noChangeShapeType="1"/>
              </p:cNvSpPr>
              <p:nvPr userDrawn="1"/>
            </p:nvSpPr>
            <p:spPr bwMode="auto">
              <a:xfrm flipH="1">
                <a:off x="4988947" y="2662397"/>
                <a:ext cx="481831" cy="458282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Line 712"/>
              <p:cNvSpPr>
                <a:spLocks noChangeShapeType="1"/>
              </p:cNvSpPr>
              <p:nvPr userDrawn="1"/>
            </p:nvSpPr>
            <p:spPr bwMode="auto">
              <a:xfrm flipH="1" flipV="1">
                <a:off x="7112111" y="3548285"/>
                <a:ext cx="136414" cy="62086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Line 713"/>
              <p:cNvSpPr>
                <a:spLocks noChangeShapeType="1"/>
              </p:cNvSpPr>
              <p:nvPr userDrawn="1"/>
            </p:nvSpPr>
            <p:spPr bwMode="auto">
              <a:xfrm flipH="1" flipV="1">
                <a:off x="6657687" y="2619538"/>
                <a:ext cx="155361" cy="404078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Line 714"/>
              <p:cNvSpPr>
                <a:spLocks noChangeShapeType="1"/>
              </p:cNvSpPr>
              <p:nvPr userDrawn="1"/>
            </p:nvSpPr>
            <p:spPr bwMode="auto">
              <a:xfrm flipH="1" flipV="1">
                <a:off x="6813049" y="3023616"/>
                <a:ext cx="299062" cy="524670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Line 715"/>
              <p:cNvSpPr>
                <a:spLocks noChangeShapeType="1"/>
              </p:cNvSpPr>
              <p:nvPr userDrawn="1"/>
            </p:nvSpPr>
            <p:spPr bwMode="auto">
              <a:xfrm flipH="1" flipV="1">
                <a:off x="7112111" y="3548285"/>
                <a:ext cx="13116" cy="706554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716"/>
              <p:cNvSpPr>
                <a:spLocks/>
              </p:cNvSpPr>
              <p:nvPr userDrawn="1"/>
            </p:nvSpPr>
            <p:spPr bwMode="auto">
              <a:xfrm>
                <a:off x="6011179" y="4143785"/>
                <a:ext cx="1114049" cy="210743"/>
              </a:xfrm>
              <a:custGeom>
                <a:avLst/>
                <a:gdLst>
                  <a:gd name="T0" fmla="*/ 0 w 1274"/>
                  <a:gd name="T1" fmla="*/ 0 h 241"/>
                  <a:gd name="T2" fmla="*/ 909 w 1274"/>
                  <a:gd name="T3" fmla="*/ 241 h 241"/>
                  <a:gd name="T4" fmla="*/ 1274 w 1274"/>
                  <a:gd name="T5" fmla="*/ 127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74" h="241">
                    <a:moveTo>
                      <a:pt x="0" y="0"/>
                    </a:moveTo>
                    <a:lnTo>
                      <a:pt x="909" y="241"/>
                    </a:lnTo>
                    <a:lnTo>
                      <a:pt x="1274" y="127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Line 717"/>
              <p:cNvSpPr>
                <a:spLocks noChangeShapeType="1"/>
              </p:cNvSpPr>
              <p:nvPr userDrawn="1"/>
            </p:nvSpPr>
            <p:spPr bwMode="auto">
              <a:xfrm>
                <a:off x="5392068" y="3704811"/>
                <a:ext cx="619110" cy="438974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" name="Line 718"/>
              <p:cNvSpPr>
                <a:spLocks noChangeShapeType="1"/>
              </p:cNvSpPr>
              <p:nvPr userDrawn="1"/>
            </p:nvSpPr>
            <p:spPr bwMode="auto">
              <a:xfrm>
                <a:off x="4988947" y="3120679"/>
                <a:ext cx="403121" cy="584132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Line 719"/>
              <p:cNvSpPr>
                <a:spLocks noChangeShapeType="1"/>
              </p:cNvSpPr>
              <p:nvPr userDrawn="1"/>
            </p:nvSpPr>
            <p:spPr bwMode="auto">
              <a:xfrm flipH="1">
                <a:off x="4988947" y="2989512"/>
                <a:ext cx="518549" cy="131167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Line 720"/>
              <p:cNvSpPr>
                <a:spLocks noChangeShapeType="1"/>
              </p:cNvSpPr>
              <p:nvPr userDrawn="1"/>
            </p:nvSpPr>
            <p:spPr bwMode="auto">
              <a:xfrm flipH="1">
                <a:off x="5507496" y="2607378"/>
                <a:ext cx="549154" cy="382135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Line 721"/>
              <p:cNvSpPr>
                <a:spLocks noChangeShapeType="1"/>
              </p:cNvSpPr>
              <p:nvPr userDrawn="1"/>
            </p:nvSpPr>
            <p:spPr bwMode="auto">
              <a:xfrm flipH="1" flipV="1">
                <a:off x="6056650" y="2607378"/>
                <a:ext cx="756399" cy="416238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722"/>
              <p:cNvSpPr>
                <a:spLocks/>
              </p:cNvSpPr>
              <p:nvPr userDrawn="1"/>
            </p:nvSpPr>
            <p:spPr bwMode="auto">
              <a:xfrm>
                <a:off x="6813049" y="3023616"/>
                <a:ext cx="367269" cy="511553"/>
              </a:xfrm>
              <a:custGeom>
                <a:avLst/>
                <a:gdLst>
                  <a:gd name="T0" fmla="*/ 344 w 420"/>
                  <a:gd name="T1" fmla="*/ 585 h 585"/>
                  <a:gd name="T2" fmla="*/ 420 w 420"/>
                  <a:gd name="T3" fmla="*/ 87 h 585"/>
                  <a:gd name="T4" fmla="*/ 0 w 420"/>
                  <a:gd name="T5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0" h="585">
                    <a:moveTo>
                      <a:pt x="344" y="585"/>
                    </a:moveTo>
                    <a:lnTo>
                      <a:pt x="420" y="87"/>
                    </a:lnTo>
                    <a:lnTo>
                      <a:pt x="0" y="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Freeform 723"/>
              <p:cNvSpPr>
                <a:spLocks/>
              </p:cNvSpPr>
              <p:nvPr userDrawn="1"/>
            </p:nvSpPr>
            <p:spPr bwMode="auto">
              <a:xfrm>
                <a:off x="6799058" y="3023616"/>
                <a:ext cx="314802" cy="1330912"/>
              </a:xfrm>
              <a:custGeom>
                <a:avLst/>
                <a:gdLst>
                  <a:gd name="T0" fmla="*/ 16 w 360"/>
                  <a:gd name="T1" fmla="*/ 0 h 1522"/>
                  <a:gd name="T2" fmla="*/ 0 w 360"/>
                  <a:gd name="T3" fmla="*/ 729 h 1522"/>
                  <a:gd name="T4" fmla="*/ 8 w 360"/>
                  <a:gd name="T5" fmla="*/ 1522 h 1522"/>
                  <a:gd name="T6" fmla="*/ 358 w 360"/>
                  <a:gd name="T7" fmla="*/ 600 h 1522"/>
                  <a:gd name="T8" fmla="*/ 360 w 360"/>
                  <a:gd name="T9" fmla="*/ 585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0" h="1522">
                    <a:moveTo>
                      <a:pt x="16" y="0"/>
                    </a:moveTo>
                    <a:lnTo>
                      <a:pt x="0" y="729"/>
                    </a:lnTo>
                    <a:lnTo>
                      <a:pt x="8" y="1522"/>
                    </a:lnTo>
                    <a:lnTo>
                      <a:pt x="358" y="600"/>
                    </a:lnTo>
                    <a:lnTo>
                      <a:pt x="360" y="585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" name="Line 724"/>
              <p:cNvSpPr>
                <a:spLocks noChangeShapeType="1"/>
              </p:cNvSpPr>
              <p:nvPr userDrawn="1"/>
            </p:nvSpPr>
            <p:spPr bwMode="auto">
              <a:xfrm flipV="1">
                <a:off x="6299747" y="3023616"/>
                <a:ext cx="513302" cy="164396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0" name="Line 725"/>
              <p:cNvSpPr>
                <a:spLocks noChangeShapeType="1"/>
              </p:cNvSpPr>
              <p:nvPr userDrawn="1"/>
            </p:nvSpPr>
            <p:spPr bwMode="auto">
              <a:xfrm flipV="1">
                <a:off x="5392068" y="3188012"/>
                <a:ext cx="907679" cy="523795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Freeform 726"/>
              <p:cNvSpPr>
                <a:spLocks/>
              </p:cNvSpPr>
              <p:nvPr userDrawn="1"/>
            </p:nvSpPr>
            <p:spPr bwMode="auto">
              <a:xfrm>
                <a:off x="5035293" y="3711807"/>
                <a:ext cx="482696" cy="685568"/>
              </a:xfrm>
              <a:custGeom>
                <a:avLst/>
                <a:gdLst>
                  <a:gd name="T0" fmla="*/ 552 w 552"/>
                  <a:gd name="T1" fmla="*/ 784 h 784"/>
                  <a:gd name="T2" fmla="*/ 0 w 552"/>
                  <a:gd name="T3" fmla="*/ 412 h 784"/>
                  <a:gd name="T4" fmla="*/ 408 w 552"/>
                  <a:gd name="T5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2" h="784">
                    <a:moveTo>
                      <a:pt x="552" y="784"/>
                    </a:moveTo>
                    <a:lnTo>
                      <a:pt x="0" y="412"/>
                    </a:lnTo>
                    <a:lnTo>
                      <a:pt x="408" y="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Line 728"/>
              <p:cNvSpPr>
                <a:spLocks noChangeShapeType="1"/>
              </p:cNvSpPr>
              <p:nvPr userDrawn="1"/>
            </p:nvSpPr>
            <p:spPr bwMode="auto">
              <a:xfrm flipH="1">
                <a:off x="5517989" y="4143785"/>
                <a:ext cx="493190" cy="253590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729"/>
              <p:cNvSpPr>
                <a:spLocks/>
              </p:cNvSpPr>
              <p:nvPr userDrawn="1"/>
            </p:nvSpPr>
            <p:spPr bwMode="auto">
              <a:xfrm>
                <a:off x="6011179" y="3548285"/>
                <a:ext cx="1100932" cy="595500"/>
              </a:xfrm>
              <a:custGeom>
                <a:avLst/>
                <a:gdLst>
                  <a:gd name="T0" fmla="*/ 1259 w 1259"/>
                  <a:gd name="T1" fmla="*/ 0 h 681"/>
                  <a:gd name="T2" fmla="*/ 902 w 1259"/>
                  <a:gd name="T3" fmla="*/ 140 h 681"/>
                  <a:gd name="T4" fmla="*/ 0 w 1259"/>
                  <a:gd name="T5" fmla="*/ 681 h 6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59" h="681">
                    <a:moveTo>
                      <a:pt x="1259" y="0"/>
                    </a:moveTo>
                    <a:lnTo>
                      <a:pt x="902" y="140"/>
                    </a:lnTo>
                    <a:lnTo>
                      <a:pt x="0" y="681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730"/>
              <p:cNvSpPr>
                <a:spLocks/>
              </p:cNvSpPr>
              <p:nvPr userDrawn="1"/>
            </p:nvSpPr>
            <p:spPr bwMode="auto">
              <a:xfrm>
                <a:off x="5556465" y="4627355"/>
                <a:ext cx="1125417" cy="101436"/>
              </a:xfrm>
              <a:custGeom>
                <a:avLst/>
                <a:gdLst>
                  <a:gd name="T0" fmla="*/ 1287 w 1287"/>
                  <a:gd name="T1" fmla="*/ 0 h 116"/>
                  <a:gd name="T2" fmla="*/ 739 w 1287"/>
                  <a:gd name="T3" fmla="*/ 38 h 116"/>
                  <a:gd name="T4" fmla="*/ 0 w 1287"/>
                  <a:gd name="T5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87" h="116">
                    <a:moveTo>
                      <a:pt x="1287" y="0"/>
                    </a:moveTo>
                    <a:lnTo>
                      <a:pt x="739" y="38"/>
                    </a:lnTo>
                    <a:lnTo>
                      <a:pt x="0" y="116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731"/>
              <p:cNvSpPr>
                <a:spLocks/>
              </p:cNvSpPr>
              <p:nvPr userDrawn="1"/>
            </p:nvSpPr>
            <p:spPr bwMode="auto">
              <a:xfrm>
                <a:off x="5517989" y="4354526"/>
                <a:ext cx="1288064" cy="306057"/>
              </a:xfrm>
              <a:custGeom>
                <a:avLst/>
                <a:gdLst>
                  <a:gd name="T0" fmla="*/ 0 w 1473"/>
                  <a:gd name="T1" fmla="*/ 49 h 350"/>
                  <a:gd name="T2" fmla="*/ 783 w 1473"/>
                  <a:gd name="T3" fmla="*/ 350 h 350"/>
                  <a:gd name="T4" fmla="*/ 1473 w 1473"/>
                  <a:gd name="T5" fmla="*/ 0 h 350"/>
                  <a:gd name="T6" fmla="*/ 1348 w 1473"/>
                  <a:gd name="T7" fmla="*/ 303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73" h="350">
                    <a:moveTo>
                      <a:pt x="0" y="49"/>
                    </a:moveTo>
                    <a:lnTo>
                      <a:pt x="783" y="350"/>
                    </a:lnTo>
                    <a:lnTo>
                      <a:pt x="1473" y="0"/>
                    </a:lnTo>
                    <a:lnTo>
                      <a:pt x="1348" y="303"/>
                    </a:lnTo>
                  </a:path>
                </a:pathLst>
              </a:cu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Line 732"/>
              <p:cNvSpPr>
                <a:spLocks noChangeShapeType="1"/>
              </p:cNvSpPr>
              <p:nvPr userDrawn="1"/>
            </p:nvSpPr>
            <p:spPr bwMode="auto">
              <a:xfrm>
                <a:off x="6299747" y="3188012"/>
                <a:ext cx="500185" cy="482696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Line 733"/>
              <p:cNvSpPr>
                <a:spLocks noChangeShapeType="1"/>
              </p:cNvSpPr>
              <p:nvPr userDrawn="1"/>
            </p:nvSpPr>
            <p:spPr bwMode="auto">
              <a:xfrm>
                <a:off x="5507496" y="2989512"/>
                <a:ext cx="792251" cy="198500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75000"/>
                    <a:alpha val="50000"/>
                  </a:schemeClr>
                </a:solidFill>
                <a:prstDash val="solid"/>
                <a:round/>
                <a:headEnd type="oval" w="sm" len="sm"/>
                <a:tailEnd type="oval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74" name="组合 73"/>
          <p:cNvGrpSpPr/>
          <p:nvPr/>
        </p:nvGrpSpPr>
        <p:grpSpPr>
          <a:xfrm>
            <a:off x="7866490" y="3995965"/>
            <a:ext cx="894896" cy="894896"/>
            <a:chOff x="7866490" y="3995965"/>
            <a:chExt cx="894896" cy="894896"/>
          </a:xfrm>
        </p:grpSpPr>
        <p:sp>
          <p:nvSpPr>
            <p:cNvPr id="40" name="Oval 135"/>
            <p:cNvSpPr/>
            <p:nvPr/>
          </p:nvSpPr>
          <p:spPr>
            <a:xfrm>
              <a:off x="7866490" y="3995965"/>
              <a:ext cx="894896" cy="894896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41" name="Group 165"/>
            <p:cNvGrpSpPr/>
            <p:nvPr/>
          </p:nvGrpSpPr>
          <p:grpSpPr>
            <a:xfrm>
              <a:off x="8101366" y="4188435"/>
              <a:ext cx="425144" cy="509956"/>
              <a:chOff x="4051300" y="3109913"/>
              <a:chExt cx="628650" cy="754063"/>
            </a:xfrm>
            <a:solidFill>
              <a:schemeClr val="bg1">
                <a:lumMod val="95000"/>
              </a:schemeClr>
            </a:solidFill>
          </p:grpSpPr>
          <p:sp>
            <p:nvSpPr>
              <p:cNvPr id="42" name="Freeform 166"/>
              <p:cNvSpPr>
                <a:spLocks noEditPoints="1"/>
              </p:cNvSpPr>
              <p:nvPr/>
            </p:nvSpPr>
            <p:spPr bwMode="auto">
              <a:xfrm>
                <a:off x="4051300" y="3109913"/>
                <a:ext cx="628650" cy="754063"/>
              </a:xfrm>
              <a:custGeom>
                <a:avLst/>
                <a:gdLst>
                  <a:gd name="T0" fmla="*/ 376 w 396"/>
                  <a:gd name="T1" fmla="*/ 361 h 475"/>
                  <a:gd name="T2" fmla="*/ 287 w 396"/>
                  <a:gd name="T3" fmla="*/ 265 h 475"/>
                  <a:gd name="T4" fmla="*/ 258 w 396"/>
                  <a:gd name="T5" fmla="*/ 133 h 475"/>
                  <a:gd name="T6" fmla="*/ 244 w 396"/>
                  <a:gd name="T7" fmla="*/ 70 h 475"/>
                  <a:gd name="T8" fmla="*/ 237 w 396"/>
                  <a:gd name="T9" fmla="*/ 52 h 475"/>
                  <a:gd name="T10" fmla="*/ 233 w 396"/>
                  <a:gd name="T11" fmla="*/ 39 h 475"/>
                  <a:gd name="T12" fmla="*/ 226 w 396"/>
                  <a:gd name="T13" fmla="*/ 27 h 475"/>
                  <a:gd name="T14" fmla="*/ 220 w 396"/>
                  <a:gd name="T15" fmla="*/ 17 h 475"/>
                  <a:gd name="T16" fmla="*/ 213 w 396"/>
                  <a:gd name="T17" fmla="*/ 10 h 475"/>
                  <a:gd name="T18" fmla="*/ 189 w 396"/>
                  <a:gd name="T19" fmla="*/ 6 h 475"/>
                  <a:gd name="T20" fmla="*/ 182 w 396"/>
                  <a:gd name="T21" fmla="*/ 11 h 475"/>
                  <a:gd name="T22" fmla="*/ 176 w 396"/>
                  <a:gd name="T23" fmla="*/ 18 h 475"/>
                  <a:gd name="T24" fmla="*/ 169 w 396"/>
                  <a:gd name="T25" fmla="*/ 28 h 475"/>
                  <a:gd name="T26" fmla="*/ 164 w 396"/>
                  <a:gd name="T27" fmla="*/ 41 h 475"/>
                  <a:gd name="T28" fmla="*/ 157 w 396"/>
                  <a:gd name="T29" fmla="*/ 55 h 475"/>
                  <a:gd name="T30" fmla="*/ 152 w 396"/>
                  <a:gd name="T31" fmla="*/ 70 h 475"/>
                  <a:gd name="T32" fmla="*/ 139 w 396"/>
                  <a:gd name="T33" fmla="*/ 144 h 475"/>
                  <a:gd name="T34" fmla="*/ 102 w 396"/>
                  <a:gd name="T35" fmla="*/ 278 h 475"/>
                  <a:gd name="T36" fmla="*/ 19 w 396"/>
                  <a:gd name="T37" fmla="*/ 362 h 475"/>
                  <a:gd name="T38" fmla="*/ 1 w 396"/>
                  <a:gd name="T39" fmla="*/ 438 h 475"/>
                  <a:gd name="T40" fmla="*/ 124 w 396"/>
                  <a:gd name="T41" fmla="*/ 474 h 475"/>
                  <a:gd name="T42" fmla="*/ 258 w 396"/>
                  <a:gd name="T43" fmla="*/ 469 h 475"/>
                  <a:gd name="T44" fmla="*/ 339 w 396"/>
                  <a:gd name="T45" fmla="*/ 461 h 475"/>
                  <a:gd name="T46" fmla="*/ 374 w 396"/>
                  <a:gd name="T47" fmla="*/ 378 h 475"/>
                  <a:gd name="T48" fmla="*/ 328 w 396"/>
                  <a:gd name="T49" fmla="*/ 355 h 475"/>
                  <a:gd name="T50" fmla="*/ 262 w 396"/>
                  <a:gd name="T51" fmla="*/ 259 h 475"/>
                  <a:gd name="T52" fmla="*/ 351 w 396"/>
                  <a:gd name="T53" fmla="*/ 360 h 475"/>
                  <a:gd name="T54" fmla="*/ 168 w 396"/>
                  <a:gd name="T55" fmla="*/ 68 h 475"/>
                  <a:gd name="T56" fmla="*/ 172 w 396"/>
                  <a:gd name="T57" fmla="*/ 55 h 475"/>
                  <a:gd name="T58" fmla="*/ 178 w 396"/>
                  <a:gd name="T59" fmla="*/ 43 h 475"/>
                  <a:gd name="T60" fmla="*/ 182 w 396"/>
                  <a:gd name="T61" fmla="*/ 35 h 475"/>
                  <a:gd name="T62" fmla="*/ 187 w 396"/>
                  <a:gd name="T63" fmla="*/ 26 h 475"/>
                  <a:gd name="T64" fmla="*/ 194 w 396"/>
                  <a:gd name="T65" fmla="*/ 20 h 475"/>
                  <a:gd name="T66" fmla="*/ 203 w 396"/>
                  <a:gd name="T67" fmla="*/ 20 h 475"/>
                  <a:gd name="T68" fmla="*/ 208 w 396"/>
                  <a:gd name="T69" fmla="*/ 25 h 475"/>
                  <a:gd name="T70" fmla="*/ 213 w 396"/>
                  <a:gd name="T71" fmla="*/ 34 h 475"/>
                  <a:gd name="T72" fmla="*/ 218 w 396"/>
                  <a:gd name="T73" fmla="*/ 42 h 475"/>
                  <a:gd name="T74" fmla="*/ 223 w 396"/>
                  <a:gd name="T75" fmla="*/ 55 h 475"/>
                  <a:gd name="T76" fmla="*/ 166 w 396"/>
                  <a:gd name="T77" fmla="*/ 75 h 475"/>
                  <a:gd name="T78" fmla="*/ 243 w 396"/>
                  <a:gd name="T79" fmla="*/ 142 h 475"/>
                  <a:gd name="T80" fmla="*/ 154 w 396"/>
                  <a:gd name="T81" fmla="*/ 132 h 475"/>
                  <a:gd name="T82" fmla="*/ 62 w 396"/>
                  <a:gd name="T83" fmla="*/ 347 h 475"/>
                  <a:gd name="T84" fmla="*/ 129 w 396"/>
                  <a:gd name="T85" fmla="*/ 273 h 475"/>
                  <a:gd name="T86" fmla="*/ 56 w 396"/>
                  <a:gd name="T87" fmla="*/ 364 h 475"/>
                  <a:gd name="T88" fmla="*/ 22 w 396"/>
                  <a:gd name="T89" fmla="*/ 378 h 475"/>
                  <a:gd name="T90" fmla="*/ 27 w 396"/>
                  <a:gd name="T91" fmla="*/ 395 h 475"/>
                  <a:gd name="T92" fmla="*/ 139 w 396"/>
                  <a:gd name="T93" fmla="*/ 436 h 475"/>
                  <a:gd name="T94" fmla="*/ 99 w 396"/>
                  <a:gd name="T95" fmla="*/ 371 h 475"/>
                  <a:gd name="T96" fmla="*/ 62 w 396"/>
                  <a:gd name="T97" fmla="*/ 401 h 475"/>
                  <a:gd name="T98" fmla="*/ 72 w 396"/>
                  <a:gd name="T99" fmla="*/ 436 h 475"/>
                  <a:gd name="T100" fmla="*/ 95 w 396"/>
                  <a:gd name="T101" fmla="*/ 385 h 475"/>
                  <a:gd name="T102" fmla="*/ 72 w 396"/>
                  <a:gd name="T103" fmla="*/ 460 h 475"/>
                  <a:gd name="T104" fmla="*/ 153 w 396"/>
                  <a:gd name="T105" fmla="*/ 448 h 475"/>
                  <a:gd name="T106" fmla="*/ 325 w 396"/>
                  <a:gd name="T107" fmla="*/ 450 h 475"/>
                  <a:gd name="T108" fmla="*/ 294 w 396"/>
                  <a:gd name="T109" fmla="*/ 392 h 475"/>
                  <a:gd name="T110" fmla="*/ 322 w 396"/>
                  <a:gd name="T111" fmla="*/ 416 h 475"/>
                  <a:gd name="T112" fmla="*/ 326 w 396"/>
                  <a:gd name="T113" fmla="*/ 382 h 475"/>
                  <a:gd name="T114" fmla="*/ 290 w 396"/>
                  <a:gd name="T115" fmla="*/ 375 h 475"/>
                  <a:gd name="T116" fmla="*/ 258 w 396"/>
                  <a:gd name="T117" fmla="*/ 292 h 475"/>
                  <a:gd name="T118" fmla="*/ 375 w 396"/>
                  <a:gd name="T119" fmla="*/ 40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96" h="475">
                    <a:moveTo>
                      <a:pt x="396" y="427"/>
                    </a:moveTo>
                    <a:lnTo>
                      <a:pt x="396" y="427"/>
                    </a:lnTo>
                    <a:lnTo>
                      <a:pt x="396" y="411"/>
                    </a:lnTo>
                    <a:lnTo>
                      <a:pt x="395" y="393"/>
                    </a:lnTo>
                    <a:lnTo>
                      <a:pt x="393" y="386"/>
                    </a:lnTo>
                    <a:lnTo>
                      <a:pt x="391" y="378"/>
                    </a:lnTo>
                    <a:lnTo>
                      <a:pt x="387" y="373"/>
                    </a:lnTo>
                    <a:lnTo>
                      <a:pt x="384" y="367"/>
                    </a:lnTo>
                    <a:lnTo>
                      <a:pt x="378" y="362"/>
                    </a:lnTo>
                    <a:lnTo>
                      <a:pt x="376" y="361"/>
                    </a:lnTo>
                    <a:lnTo>
                      <a:pt x="376" y="361"/>
                    </a:lnTo>
                    <a:lnTo>
                      <a:pt x="364" y="353"/>
                    </a:lnTo>
                    <a:lnTo>
                      <a:pt x="352" y="344"/>
                    </a:lnTo>
                    <a:lnTo>
                      <a:pt x="341" y="335"/>
                    </a:lnTo>
                    <a:lnTo>
                      <a:pt x="330" y="324"/>
                    </a:lnTo>
                    <a:lnTo>
                      <a:pt x="320" y="313"/>
                    </a:lnTo>
                    <a:lnTo>
                      <a:pt x="311" y="303"/>
                    </a:lnTo>
                    <a:lnTo>
                      <a:pt x="302" y="290"/>
                    </a:lnTo>
                    <a:lnTo>
                      <a:pt x="294" y="278"/>
                    </a:lnTo>
                    <a:lnTo>
                      <a:pt x="287" y="265"/>
                    </a:lnTo>
                    <a:lnTo>
                      <a:pt x="280" y="251"/>
                    </a:lnTo>
                    <a:lnTo>
                      <a:pt x="274" y="237"/>
                    </a:lnTo>
                    <a:lnTo>
                      <a:pt x="270" y="223"/>
                    </a:lnTo>
                    <a:lnTo>
                      <a:pt x="265" y="207"/>
                    </a:lnTo>
                    <a:lnTo>
                      <a:pt x="262" y="193"/>
                    </a:lnTo>
                    <a:lnTo>
                      <a:pt x="260" y="178"/>
                    </a:lnTo>
                    <a:lnTo>
                      <a:pt x="258" y="162"/>
                    </a:lnTo>
                    <a:lnTo>
                      <a:pt x="258" y="144"/>
                    </a:lnTo>
                    <a:lnTo>
                      <a:pt x="258" y="144"/>
                    </a:lnTo>
                    <a:lnTo>
                      <a:pt x="258" y="133"/>
                    </a:lnTo>
                    <a:lnTo>
                      <a:pt x="256" y="120"/>
                    </a:lnTo>
                    <a:lnTo>
                      <a:pt x="249" y="90"/>
                    </a:lnTo>
                    <a:lnTo>
                      <a:pt x="250" y="90"/>
                    </a:lnTo>
                    <a:lnTo>
                      <a:pt x="245" y="71"/>
                    </a:lnTo>
                    <a:lnTo>
                      <a:pt x="245" y="71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7" y="52"/>
                    </a:lnTo>
                    <a:lnTo>
                      <a:pt x="237" y="52"/>
                    </a:lnTo>
                    <a:lnTo>
                      <a:pt x="237" y="51"/>
                    </a:lnTo>
                    <a:lnTo>
                      <a:pt x="237" y="51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4"/>
                    </a:lnTo>
                    <a:lnTo>
                      <a:pt x="235" y="44"/>
                    </a:lnTo>
                    <a:lnTo>
                      <a:pt x="233" y="41"/>
                    </a:lnTo>
                    <a:lnTo>
                      <a:pt x="233" y="41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231" y="36"/>
                    </a:lnTo>
                    <a:lnTo>
                      <a:pt x="231" y="36"/>
                    </a:lnTo>
                    <a:lnTo>
                      <a:pt x="230" y="34"/>
                    </a:lnTo>
                    <a:lnTo>
                      <a:pt x="230" y="34"/>
                    </a:lnTo>
                    <a:lnTo>
                      <a:pt x="229" y="31"/>
                    </a:lnTo>
                    <a:lnTo>
                      <a:pt x="229" y="31"/>
                    </a:lnTo>
                    <a:lnTo>
                      <a:pt x="227" y="29"/>
                    </a:lnTo>
                    <a:lnTo>
                      <a:pt x="227" y="29"/>
                    </a:lnTo>
                    <a:lnTo>
                      <a:pt x="226" y="27"/>
                    </a:lnTo>
                    <a:lnTo>
                      <a:pt x="226" y="27"/>
                    </a:lnTo>
                    <a:lnTo>
                      <a:pt x="225" y="25"/>
                    </a:lnTo>
                    <a:lnTo>
                      <a:pt x="225" y="25"/>
                    </a:lnTo>
                    <a:lnTo>
                      <a:pt x="223" y="23"/>
                    </a:lnTo>
                    <a:lnTo>
                      <a:pt x="223" y="23"/>
                    </a:lnTo>
                    <a:lnTo>
                      <a:pt x="222" y="21"/>
                    </a:lnTo>
                    <a:lnTo>
                      <a:pt x="222" y="21"/>
                    </a:lnTo>
                    <a:lnTo>
                      <a:pt x="221" y="18"/>
                    </a:lnTo>
                    <a:lnTo>
                      <a:pt x="221" y="18"/>
                    </a:lnTo>
                    <a:lnTo>
                      <a:pt x="220" y="17"/>
                    </a:lnTo>
                    <a:lnTo>
                      <a:pt x="220" y="17"/>
                    </a:lnTo>
                    <a:lnTo>
                      <a:pt x="219" y="15"/>
                    </a:lnTo>
                    <a:lnTo>
                      <a:pt x="219" y="15"/>
                    </a:lnTo>
                    <a:lnTo>
                      <a:pt x="217" y="14"/>
                    </a:lnTo>
                    <a:lnTo>
                      <a:pt x="217" y="14"/>
                    </a:lnTo>
                    <a:lnTo>
                      <a:pt x="216" y="12"/>
                    </a:lnTo>
                    <a:lnTo>
                      <a:pt x="216" y="12"/>
                    </a:lnTo>
                    <a:lnTo>
                      <a:pt x="214" y="11"/>
                    </a:lnTo>
                    <a:lnTo>
                      <a:pt x="214" y="11"/>
                    </a:lnTo>
                    <a:lnTo>
                      <a:pt x="213" y="10"/>
                    </a:lnTo>
                    <a:lnTo>
                      <a:pt x="213" y="10"/>
                    </a:lnTo>
                    <a:lnTo>
                      <a:pt x="211" y="8"/>
                    </a:lnTo>
                    <a:lnTo>
                      <a:pt x="211" y="8"/>
                    </a:lnTo>
                    <a:lnTo>
                      <a:pt x="210" y="8"/>
                    </a:lnTo>
                    <a:lnTo>
                      <a:pt x="210" y="8"/>
                    </a:lnTo>
                    <a:lnTo>
                      <a:pt x="205" y="3"/>
                    </a:lnTo>
                    <a:lnTo>
                      <a:pt x="198" y="0"/>
                    </a:lnTo>
                    <a:lnTo>
                      <a:pt x="192" y="3"/>
                    </a:lnTo>
                    <a:lnTo>
                      <a:pt x="192" y="3"/>
                    </a:lnTo>
                    <a:lnTo>
                      <a:pt x="189" y="6"/>
                    </a:lnTo>
                    <a:lnTo>
                      <a:pt x="189" y="6"/>
                    </a:lnTo>
                    <a:lnTo>
                      <a:pt x="187" y="7"/>
                    </a:lnTo>
                    <a:lnTo>
                      <a:pt x="187" y="7"/>
                    </a:lnTo>
                    <a:lnTo>
                      <a:pt x="185" y="8"/>
                    </a:lnTo>
                    <a:lnTo>
                      <a:pt x="185" y="8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3" y="10"/>
                    </a:lnTo>
                    <a:lnTo>
                      <a:pt x="183" y="10"/>
                    </a:lnTo>
                    <a:lnTo>
                      <a:pt x="182" y="11"/>
                    </a:lnTo>
                    <a:lnTo>
                      <a:pt x="182" y="11"/>
                    </a:lnTo>
                    <a:lnTo>
                      <a:pt x="181" y="12"/>
                    </a:lnTo>
                    <a:lnTo>
                      <a:pt x="181" y="12"/>
                    </a:lnTo>
                    <a:lnTo>
                      <a:pt x="179" y="14"/>
                    </a:lnTo>
                    <a:lnTo>
                      <a:pt x="179" y="14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7" y="17"/>
                    </a:lnTo>
                    <a:lnTo>
                      <a:pt x="177" y="17"/>
                    </a:lnTo>
                    <a:lnTo>
                      <a:pt x="176" y="18"/>
                    </a:lnTo>
                    <a:lnTo>
                      <a:pt x="176" y="18"/>
                    </a:lnTo>
                    <a:lnTo>
                      <a:pt x="175" y="21"/>
                    </a:lnTo>
                    <a:lnTo>
                      <a:pt x="175" y="21"/>
                    </a:lnTo>
                    <a:lnTo>
                      <a:pt x="172" y="23"/>
                    </a:lnTo>
                    <a:lnTo>
                      <a:pt x="172" y="23"/>
                    </a:lnTo>
                    <a:lnTo>
                      <a:pt x="171" y="25"/>
                    </a:lnTo>
                    <a:lnTo>
                      <a:pt x="171" y="25"/>
                    </a:lnTo>
                    <a:lnTo>
                      <a:pt x="170" y="27"/>
                    </a:lnTo>
                    <a:lnTo>
                      <a:pt x="170" y="27"/>
                    </a:lnTo>
                    <a:lnTo>
                      <a:pt x="169" y="28"/>
                    </a:lnTo>
                    <a:lnTo>
                      <a:pt x="169" y="28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7" y="34"/>
                    </a:lnTo>
                    <a:lnTo>
                      <a:pt x="167" y="34"/>
                    </a:lnTo>
                    <a:lnTo>
                      <a:pt x="166" y="36"/>
                    </a:lnTo>
                    <a:lnTo>
                      <a:pt x="166" y="36"/>
                    </a:lnTo>
                    <a:lnTo>
                      <a:pt x="165" y="38"/>
                    </a:lnTo>
                    <a:lnTo>
                      <a:pt x="165" y="38"/>
                    </a:lnTo>
                    <a:lnTo>
                      <a:pt x="164" y="41"/>
                    </a:lnTo>
                    <a:lnTo>
                      <a:pt x="164" y="41"/>
                    </a:lnTo>
                    <a:lnTo>
                      <a:pt x="163" y="43"/>
                    </a:lnTo>
                    <a:lnTo>
                      <a:pt x="163" y="43"/>
                    </a:lnTo>
                    <a:lnTo>
                      <a:pt x="160" y="47"/>
                    </a:lnTo>
                    <a:lnTo>
                      <a:pt x="160" y="47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58" y="52"/>
                    </a:lnTo>
                    <a:lnTo>
                      <a:pt x="158" y="52"/>
                    </a:lnTo>
                    <a:lnTo>
                      <a:pt x="157" y="55"/>
                    </a:lnTo>
                    <a:lnTo>
                      <a:pt x="157" y="55"/>
                    </a:lnTo>
                    <a:lnTo>
                      <a:pt x="156" y="58"/>
                    </a:lnTo>
                    <a:lnTo>
                      <a:pt x="156" y="58"/>
                    </a:lnTo>
                    <a:lnTo>
                      <a:pt x="155" y="62"/>
                    </a:lnTo>
                    <a:lnTo>
                      <a:pt x="155" y="62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3" y="69"/>
                    </a:lnTo>
                    <a:lnTo>
                      <a:pt x="153" y="69"/>
                    </a:lnTo>
                    <a:lnTo>
                      <a:pt x="152" y="70"/>
                    </a:lnTo>
                    <a:lnTo>
                      <a:pt x="152" y="70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46" y="90"/>
                    </a:lnTo>
                    <a:lnTo>
                      <a:pt x="148" y="90"/>
                    </a:lnTo>
                    <a:lnTo>
                      <a:pt x="148" y="90"/>
                    </a:lnTo>
                    <a:lnTo>
                      <a:pt x="141" y="120"/>
                    </a:lnTo>
                    <a:lnTo>
                      <a:pt x="139" y="133"/>
                    </a:lnTo>
                    <a:lnTo>
                      <a:pt x="139" y="144"/>
                    </a:lnTo>
                    <a:lnTo>
                      <a:pt x="139" y="162"/>
                    </a:lnTo>
                    <a:lnTo>
                      <a:pt x="139" y="162"/>
                    </a:lnTo>
                    <a:lnTo>
                      <a:pt x="137" y="178"/>
                    </a:lnTo>
                    <a:lnTo>
                      <a:pt x="135" y="193"/>
                    </a:lnTo>
                    <a:lnTo>
                      <a:pt x="131" y="209"/>
                    </a:lnTo>
                    <a:lnTo>
                      <a:pt x="127" y="223"/>
                    </a:lnTo>
                    <a:lnTo>
                      <a:pt x="122" y="237"/>
                    </a:lnTo>
                    <a:lnTo>
                      <a:pt x="116" y="251"/>
                    </a:lnTo>
                    <a:lnTo>
                      <a:pt x="110" y="265"/>
                    </a:lnTo>
                    <a:lnTo>
                      <a:pt x="102" y="278"/>
                    </a:lnTo>
                    <a:lnTo>
                      <a:pt x="95" y="290"/>
                    </a:lnTo>
                    <a:lnTo>
                      <a:pt x="86" y="303"/>
                    </a:lnTo>
                    <a:lnTo>
                      <a:pt x="76" y="313"/>
                    </a:lnTo>
                    <a:lnTo>
                      <a:pt x="67" y="324"/>
                    </a:lnTo>
                    <a:lnTo>
                      <a:pt x="56" y="335"/>
                    </a:lnTo>
                    <a:lnTo>
                      <a:pt x="44" y="344"/>
                    </a:lnTo>
                    <a:lnTo>
                      <a:pt x="32" y="353"/>
                    </a:lnTo>
                    <a:lnTo>
                      <a:pt x="20" y="361"/>
                    </a:lnTo>
                    <a:lnTo>
                      <a:pt x="19" y="362"/>
                    </a:lnTo>
                    <a:lnTo>
                      <a:pt x="19" y="362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8" y="372"/>
                    </a:lnTo>
                    <a:lnTo>
                      <a:pt x="6" y="378"/>
                    </a:lnTo>
                    <a:lnTo>
                      <a:pt x="4" y="386"/>
                    </a:lnTo>
                    <a:lnTo>
                      <a:pt x="2" y="393"/>
                    </a:lnTo>
                    <a:lnTo>
                      <a:pt x="1" y="411"/>
                    </a:lnTo>
                    <a:lnTo>
                      <a:pt x="0" y="426"/>
                    </a:lnTo>
                    <a:lnTo>
                      <a:pt x="0" y="426"/>
                    </a:lnTo>
                    <a:lnTo>
                      <a:pt x="1" y="438"/>
                    </a:lnTo>
                    <a:lnTo>
                      <a:pt x="1" y="444"/>
                    </a:lnTo>
                    <a:lnTo>
                      <a:pt x="2" y="450"/>
                    </a:lnTo>
                    <a:lnTo>
                      <a:pt x="2" y="450"/>
                    </a:lnTo>
                    <a:lnTo>
                      <a:pt x="57" y="450"/>
                    </a:lnTo>
                    <a:lnTo>
                      <a:pt x="57" y="450"/>
                    </a:lnTo>
                    <a:lnTo>
                      <a:pt x="58" y="461"/>
                    </a:lnTo>
                    <a:lnTo>
                      <a:pt x="59" y="474"/>
                    </a:lnTo>
                    <a:lnTo>
                      <a:pt x="72" y="474"/>
                    </a:lnTo>
                    <a:lnTo>
                      <a:pt x="111" y="474"/>
                    </a:lnTo>
                    <a:lnTo>
                      <a:pt x="124" y="474"/>
                    </a:lnTo>
                    <a:lnTo>
                      <a:pt x="125" y="461"/>
                    </a:lnTo>
                    <a:lnTo>
                      <a:pt x="125" y="461"/>
                    </a:lnTo>
                    <a:lnTo>
                      <a:pt x="125" y="450"/>
                    </a:lnTo>
                    <a:lnTo>
                      <a:pt x="138" y="450"/>
                    </a:lnTo>
                    <a:lnTo>
                      <a:pt x="138" y="450"/>
                    </a:lnTo>
                    <a:lnTo>
                      <a:pt x="139" y="469"/>
                    </a:lnTo>
                    <a:lnTo>
                      <a:pt x="140" y="475"/>
                    </a:lnTo>
                    <a:lnTo>
                      <a:pt x="257" y="475"/>
                    </a:lnTo>
                    <a:lnTo>
                      <a:pt x="258" y="469"/>
                    </a:lnTo>
                    <a:lnTo>
                      <a:pt x="258" y="469"/>
                    </a:lnTo>
                    <a:lnTo>
                      <a:pt x="259" y="450"/>
                    </a:lnTo>
                    <a:lnTo>
                      <a:pt x="271" y="450"/>
                    </a:lnTo>
                    <a:lnTo>
                      <a:pt x="271" y="450"/>
                    </a:lnTo>
                    <a:lnTo>
                      <a:pt x="272" y="461"/>
                    </a:lnTo>
                    <a:lnTo>
                      <a:pt x="273" y="474"/>
                    </a:lnTo>
                    <a:lnTo>
                      <a:pt x="286" y="474"/>
                    </a:lnTo>
                    <a:lnTo>
                      <a:pt x="325" y="474"/>
                    </a:lnTo>
                    <a:lnTo>
                      <a:pt x="338" y="474"/>
                    </a:lnTo>
                    <a:lnTo>
                      <a:pt x="339" y="461"/>
                    </a:lnTo>
                    <a:lnTo>
                      <a:pt x="339" y="461"/>
                    </a:lnTo>
                    <a:lnTo>
                      <a:pt x="339" y="450"/>
                    </a:lnTo>
                    <a:lnTo>
                      <a:pt x="395" y="450"/>
                    </a:lnTo>
                    <a:lnTo>
                      <a:pt x="395" y="450"/>
                    </a:lnTo>
                    <a:lnTo>
                      <a:pt x="396" y="444"/>
                    </a:lnTo>
                    <a:lnTo>
                      <a:pt x="396" y="444"/>
                    </a:lnTo>
                    <a:lnTo>
                      <a:pt x="396" y="438"/>
                    </a:lnTo>
                    <a:lnTo>
                      <a:pt x="396" y="427"/>
                    </a:lnTo>
                    <a:lnTo>
                      <a:pt x="396" y="427"/>
                    </a:lnTo>
                    <a:close/>
                    <a:moveTo>
                      <a:pt x="369" y="373"/>
                    </a:moveTo>
                    <a:lnTo>
                      <a:pt x="374" y="378"/>
                    </a:lnTo>
                    <a:lnTo>
                      <a:pt x="374" y="378"/>
                    </a:lnTo>
                    <a:lnTo>
                      <a:pt x="376" y="380"/>
                    </a:lnTo>
                    <a:lnTo>
                      <a:pt x="378" y="384"/>
                    </a:lnTo>
                    <a:lnTo>
                      <a:pt x="376" y="384"/>
                    </a:lnTo>
                    <a:lnTo>
                      <a:pt x="375" y="382"/>
                    </a:lnTo>
                    <a:lnTo>
                      <a:pt x="375" y="382"/>
                    </a:lnTo>
                    <a:lnTo>
                      <a:pt x="362" y="377"/>
                    </a:lnTo>
                    <a:lnTo>
                      <a:pt x="351" y="371"/>
                    </a:lnTo>
                    <a:lnTo>
                      <a:pt x="339" y="363"/>
                    </a:lnTo>
                    <a:lnTo>
                      <a:pt x="328" y="355"/>
                    </a:lnTo>
                    <a:lnTo>
                      <a:pt x="318" y="348"/>
                    </a:lnTo>
                    <a:lnTo>
                      <a:pt x="308" y="339"/>
                    </a:lnTo>
                    <a:lnTo>
                      <a:pt x="300" y="331"/>
                    </a:lnTo>
                    <a:lnTo>
                      <a:pt x="292" y="322"/>
                    </a:lnTo>
                    <a:lnTo>
                      <a:pt x="285" y="312"/>
                    </a:lnTo>
                    <a:lnTo>
                      <a:pt x="279" y="303"/>
                    </a:lnTo>
                    <a:lnTo>
                      <a:pt x="274" y="292"/>
                    </a:lnTo>
                    <a:lnTo>
                      <a:pt x="268" y="281"/>
                    </a:lnTo>
                    <a:lnTo>
                      <a:pt x="265" y="270"/>
                    </a:lnTo>
                    <a:lnTo>
                      <a:pt x="262" y="259"/>
                    </a:lnTo>
                    <a:lnTo>
                      <a:pt x="260" y="249"/>
                    </a:lnTo>
                    <a:lnTo>
                      <a:pt x="259" y="237"/>
                    </a:lnTo>
                    <a:lnTo>
                      <a:pt x="259" y="237"/>
                    </a:lnTo>
                    <a:lnTo>
                      <a:pt x="267" y="257"/>
                    </a:lnTo>
                    <a:lnTo>
                      <a:pt x="278" y="278"/>
                    </a:lnTo>
                    <a:lnTo>
                      <a:pt x="289" y="296"/>
                    </a:lnTo>
                    <a:lnTo>
                      <a:pt x="302" y="314"/>
                    </a:lnTo>
                    <a:lnTo>
                      <a:pt x="317" y="331"/>
                    </a:lnTo>
                    <a:lnTo>
                      <a:pt x="333" y="347"/>
                    </a:lnTo>
                    <a:lnTo>
                      <a:pt x="351" y="360"/>
                    </a:lnTo>
                    <a:lnTo>
                      <a:pt x="369" y="373"/>
                    </a:lnTo>
                    <a:lnTo>
                      <a:pt x="369" y="373"/>
                    </a:lnTo>
                    <a:close/>
                    <a:moveTo>
                      <a:pt x="166" y="75"/>
                    </a:moveTo>
                    <a:lnTo>
                      <a:pt x="166" y="75"/>
                    </a:lnTo>
                    <a:lnTo>
                      <a:pt x="166" y="74"/>
                    </a:lnTo>
                    <a:lnTo>
                      <a:pt x="166" y="74"/>
                    </a:lnTo>
                    <a:lnTo>
                      <a:pt x="167" y="70"/>
                    </a:lnTo>
                    <a:lnTo>
                      <a:pt x="167" y="70"/>
                    </a:lnTo>
                    <a:lnTo>
                      <a:pt x="168" y="68"/>
                    </a:lnTo>
                    <a:lnTo>
                      <a:pt x="168" y="68"/>
                    </a:lnTo>
                    <a:lnTo>
                      <a:pt x="169" y="65"/>
                    </a:lnTo>
                    <a:lnTo>
                      <a:pt x="169" y="6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170" y="61"/>
                    </a:lnTo>
                    <a:lnTo>
                      <a:pt x="170" y="61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2" y="55"/>
                    </a:lnTo>
                    <a:lnTo>
                      <a:pt x="172" y="55"/>
                    </a:lnTo>
                    <a:lnTo>
                      <a:pt x="173" y="53"/>
                    </a:lnTo>
                    <a:lnTo>
                      <a:pt x="173" y="53"/>
                    </a:lnTo>
                    <a:lnTo>
                      <a:pt x="175" y="51"/>
                    </a:lnTo>
                    <a:lnTo>
                      <a:pt x="175" y="51"/>
                    </a:lnTo>
                    <a:lnTo>
                      <a:pt x="176" y="48"/>
                    </a:lnTo>
                    <a:lnTo>
                      <a:pt x="176" y="48"/>
                    </a:lnTo>
                    <a:lnTo>
                      <a:pt x="177" y="47"/>
                    </a:lnTo>
                    <a:lnTo>
                      <a:pt x="177" y="47"/>
                    </a:lnTo>
                    <a:lnTo>
                      <a:pt x="178" y="43"/>
                    </a:lnTo>
                    <a:lnTo>
                      <a:pt x="178" y="43"/>
                    </a:lnTo>
                    <a:lnTo>
                      <a:pt x="178" y="42"/>
                    </a:lnTo>
                    <a:lnTo>
                      <a:pt x="178" y="42"/>
                    </a:lnTo>
                    <a:lnTo>
                      <a:pt x="180" y="39"/>
                    </a:lnTo>
                    <a:lnTo>
                      <a:pt x="180" y="39"/>
                    </a:lnTo>
                    <a:lnTo>
                      <a:pt x="180" y="38"/>
                    </a:lnTo>
                    <a:lnTo>
                      <a:pt x="180" y="38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5"/>
                    </a:lnTo>
                    <a:lnTo>
                      <a:pt x="182" y="35"/>
                    </a:lnTo>
                    <a:lnTo>
                      <a:pt x="183" y="31"/>
                    </a:lnTo>
                    <a:lnTo>
                      <a:pt x="183" y="31"/>
                    </a:lnTo>
                    <a:lnTo>
                      <a:pt x="184" y="30"/>
                    </a:lnTo>
                    <a:lnTo>
                      <a:pt x="184" y="30"/>
                    </a:lnTo>
                    <a:lnTo>
                      <a:pt x="185" y="28"/>
                    </a:lnTo>
                    <a:lnTo>
                      <a:pt x="185" y="28"/>
                    </a:lnTo>
                    <a:lnTo>
                      <a:pt x="186" y="27"/>
                    </a:lnTo>
                    <a:lnTo>
                      <a:pt x="186" y="27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9" y="25"/>
                    </a:lnTo>
                    <a:lnTo>
                      <a:pt x="189" y="25"/>
                    </a:lnTo>
                    <a:lnTo>
                      <a:pt x="191" y="23"/>
                    </a:lnTo>
                    <a:lnTo>
                      <a:pt x="191" y="23"/>
                    </a:lnTo>
                    <a:lnTo>
                      <a:pt x="191" y="22"/>
                    </a:lnTo>
                    <a:lnTo>
                      <a:pt x="191" y="22"/>
                    </a:lnTo>
                    <a:lnTo>
                      <a:pt x="193" y="21"/>
                    </a:lnTo>
                    <a:lnTo>
                      <a:pt x="193" y="21"/>
                    </a:lnTo>
                    <a:lnTo>
                      <a:pt x="194" y="20"/>
                    </a:lnTo>
                    <a:lnTo>
                      <a:pt x="194" y="20"/>
                    </a:lnTo>
                    <a:lnTo>
                      <a:pt x="195" y="18"/>
                    </a:lnTo>
                    <a:lnTo>
                      <a:pt x="195" y="18"/>
                    </a:lnTo>
                    <a:lnTo>
                      <a:pt x="196" y="17"/>
                    </a:lnTo>
                    <a:lnTo>
                      <a:pt x="196" y="17"/>
                    </a:lnTo>
                    <a:lnTo>
                      <a:pt x="198" y="16"/>
                    </a:lnTo>
                    <a:lnTo>
                      <a:pt x="198" y="16"/>
                    </a:lnTo>
                    <a:lnTo>
                      <a:pt x="200" y="17"/>
                    </a:lnTo>
                    <a:lnTo>
                      <a:pt x="200" y="17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7" y="24"/>
                    </a:lnTo>
                    <a:lnTo>
                      <a:pt x="207" y="24"/>
                    </a:lnTo>
                    <a:lnTo>
                      <a:pt x="208" y="25"/>
                    </a:lnTo>
                    <a:lnTo>
                      <a:pt x="208" y="25"/>
                    </a:lnTo>
                    <a:lnTo>
                      <a:pt x="209" y="27"/>
                    </a:lnTo>
                    <a:lnTo>
                      <a:pt x="209" y="27"/>
                    </a:lnTo>
                    <a:lnTo>
                      <a:pt x="210" y="27"/>
                    </a:lnTo>
                    <a:lnTo>
                      <a:pt x="210" y="27"/>
                    </a:lnTo>
                    <a:lnTo>
                      <a:pt x="211" y="30"/>
                    </a:lnTo>
                    <a:lnTo>
                      <a:pt x="211" y="30"/>
                    </a:lnTo>
                    <a:lnTo>
                      <a:pt x="212" y="30"/>
                    </a:lnTo>
                    <a:lnTo>
                      <a:pt x="212" y="30"/>
                    </a:lnTo>
                    <a:lnTo>
                      <a:pt x="213" y="34"/>
                    </a:lnTo>
                    <a:lnTo>
                      <a:pt x="213" y="34"/>
                    </a:lnTo>
                    <a:lnTo>
                      <a:pt x="214" y="35"/>
                    </a:lnTo>
                    <a:lnTo>
                      <a:pt x="214" y="35"/>
                    </a:lnTo>
                    <a:lnTo>
                      <a:pt x="216" y="37"/>
                    </a:lnTo>
                    <a:lnTo>
                      <a:pt x="216" y="37"/>
                    </a:lnTo>
                    <a:lnTo>
                      <a:pt x="217" y="38"/>
                    </a:lnTo>
                    <a:lnTo>
                      <a:pt x="217" y="38"/>
                    </a:lnTo>
                    <a:lnTo>
                      <a:pt x="218" y="41"/>
                    </a:lnTo>
                    <a:lnTo>
                      <a:pt x="218" y="41"/>
                    </a:lnTo>
                    <a:lnTo>
                      <a:pt x="218" y="42"/>
                    </a:lnTo>
                    <a:lnTo>
                      <a:pt x="218" y="42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7"/>
                    </a:lnTo>
                    <a:lnTo>
                      <a:pt x="220" y="47"/>
                    </a:lnTo>
                    <a:lnTo>
                      <a:pt x="222" y="50"/>
                    </a:lnTo>
                    <a:lnTo>
                      <a:pt x="222" y="50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4" y="55"/>
                    </a:lnTo>
                    <a:lnTo>
                      <a:pt x="224" y="55"/>
                    </a:lnTo>
                    <a:lnTo>
                      <a:pt x="225" y="60"/>
                    </a:lnTo>
                    <a:lnTo>
                      <a:pt x="225" y="60"/>
                    </a:lnTo>
                    <a:lnTo>
                      <a:pt x="225" y="61"/>
                    </a:lnTo>
                    <a:lnTo>
                      <a:pt x="225" y="61"/>
                    </a:lnTo>
                    <a:lnTo>
                      <a:pt x="231" y="76"/>
                    </a:lnTo>
                    <a:lnTo>
                      <a:pt x="166" y="76"/>
                    </a:lnTo>
                    <a:lnTo>
                      <a:pt x="166" y="76"/>
                    </a:lnTo>
                    <a:lnTo>
                      <a:pt x="166" y="75"/>
                    </a:lnTo>
                    <a:lnTo>
                      <a:pt x="166" y="75"/>
                    </a:lnTo>
                    <a:close/>
                    <a:moveTo>
                      <a:pt x="166" y="90"/>
                    </a:moveTo>
                    <a:lnTo>
                      <a:pt x="231" y="90"/>
                    </a:lnTo>
                    <a:lnTo>
                      <a:pt x="235" y="90"/>
                    </a:lnTo>
                    <a:lnTo>
                      <a:pt x="235" y="90"/>
                    </a:lnTo>
                    <a:lnTo>
                      <a:pt x="238" y="105"/>
                    </a:lnTo>
                    <a:lnTo>
                      <a:pt x="241" y="119"/>
                    </a:lnTo>
                    <a:lnTo>
                      <a:pt x="243" y="132"/>
                    </a:lnTo>
                    <a:lnTo>
                      <a:pt x="244" y="142"/>
                    </a:lnTo>
                    <a:lnTo>
                      <a:pt x="243" y="142"/>
                    </a:lnTo>
                    <a:lnTo>
                      <a:pt x="243" y="142"/>
                    </a:lnTo>
                    <a:lnTo>
                      <a:pt x="244" y="163"/>
                    </a:lnTo>
                    <a:lnTo>
                      <a:pt x="244" y="434"/>
                    </a:lnTo>
                    <a:lnTo>
                      <a:pt x="153" y="434"/>
                    </a:lnTo>
                    <a:lnTo>
                      <a:pt x="153" y="163"/>
                    </a:lnTo>
                    <a:lnTo>
                      <a:pt x="153" y="163"/>
                    </a:lnTo>
                    <a:lnTo>
                      <a:pt x="154" y="142"/>
                    </a:lnTo>
                    <a:lnTo>
                      <a:pt x="153" y="142"/>
                    </a:lnTo>
                    <a:lnTo>
                      <a:pt x="153" y="142"/>
                    </a:lnTo>
                    <a:lnTo>
                      <a:pt x="154" y="132"/>
                    </a:lnTo>
                    <a:lnTo>
                      <a:pt x="155" y="119"/>
                    </a:lnTo>
                    <a:lnTo>
                      <a:pt x="158" y="105"/>
                    </a:lnTo>
                    <a:lnTo>
                      <a:pt x="162" y="90"/>
                    </a:lnTo>
                    <a:lnTo>
                      <a:pt x="166" y="90"/>
                    </a:lnTo>
                    <a:close/>
                    <a:moveTo>
                      <a:pt x="22" y="378"/>
                    </a:moveTo>
                    <a:lnTo>
                      <a:pt x="22" y="378"/>
                    </a:lnTo>
                    <a:lnTo>
                      <a:pt x="28" y="373"/>
                    </a:lnTo>
                    <a:lnTo>
                      <a:pt x="28" y="373"/>
                    </a:lnTo>
                    <a:lnTo>
                      <a:pt x="46" y="361"/>
                    </a:lnTo>
                    <a:lnTo>
                      <a:pt x="62" y="347"/>
                    </a:lnTo>
                    <a:lnTo>
                      <a:pt x="78" y="333"/>
                    </a:lnTo>
                    <a:lnTo>
                      <a:pt x="92" y="317"/>
                    </a:lnTo>
                    <a:lnTo>
                      <a:pt x="105" y="298"/>
                    </a:lnTo>
                    <a:lnTo>
                      <a:pt x="117" y="280"/>
                    </a:lnTo>
                    <a:lnTo>
                      <a:pt x="127" y="260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135" y="252"/>
                    </a:lnTo>
                    <a:lnTo>
                      <a:pt x="132" y="263"/>
                    </a:lnTo>
                    <a:lnTo>
                      <a:pt x="129" y="273"/>
                    </a:lnTo>
                    <a:lnTo>
                      <a:pt x="125" y="284"/>
                    </a:lnTo>
                    <a:lnTo>
                      <a:pt x="121" y="295"/>
                    </a:lnTo>
                    <a:lnTo>
                      <a:pt x="115" y="305"/>
                    </a:lnTo>
                    <a:lnTo>
                      <a:pt x="109" y="314"/>
                    </a:lnTo>
                    <a:lnTo>
                      <a:pt x="102" y="323"/>
                    </a:lnTo>
                    <a:lnTo>
                      <a:pt x="95" y="333"/>
                    </a:lnTo>
                    <a:lnTo>
                      <a:pt x="86" y="341"/>
                    </a:lnTo>
                    <a:lnTo>
                      <a:pt x="76" y="349"/>
                    </a:lnTo>
                    <a:lnTo>
                      <a:pt x="67" y="357"/>
                    </a:lnTo>
                    <a:lnTo>
                      <a:pt x="56" y="364"/>
                    </a:lnTo>
                    <a:lnTo>
                      <a:pt x="45" y="371"/>
                    </a:lnTo>
                    <a:lnTo>
                      <a:pt x="33" y="377"/>
                    </a:lnTo>
                    <a:lnTo>
                      <a:pt x="21" y="382"/>
                    </a:lnTo>
                    <a:lnTo>
                      <a:pt x="20" y="384"/>
                    </a:lnTo>
                    <a:lnTo>
                      <a:pt x="20" y="384"/>
                    </a:lnTo>
                    <a:lnTo>
                      <a:pt x="19" y="384"/>
                    </a:lnTo>
                    <a:lnTo>
                      <a:pt x="19" y="384"/>
                    </a:lnTo>
                    <a:lnTo>
                      <a:pt x="20" y="380"/>
                    </a:lnTo>
                    <a:lnTo>
                      <a:pt x="22" y="378"/>
                    </a:lnTo>
                    <a:lnTo>
                      <a:pt x="22" y="378"/>
                    </a:lnTo>
                    <a:close/>
                    <a:moveTo>
                      <a:pt x="15" y="428"/>
                    </a:moveTo>
                    <a:lnTo>
                      <a:pt x="15" y="428"/>
                    </a:lnTo>
                    <a:lnTo>
                      <a:pt x="15" y="418"/>
                    </a:lnTo>
                    <a:lnTo>
                      <a:pt x="16" y="409"/>
                    </a:lnTo>
                    <a:lnTo>
                      <a:pt x="18" y="403"/>
                    </a:lnTo>
                    <a:lnTo>
                      <a:pt x="19" y="401"/>
                    </a:lnTo>
                    <a:lnTo>
                      <a:pt x="21" y="400"/>
                    </a:lnTo>
                    <a:lnTo>
                      <a:pt x="21" y="400"/>
                    </a:lnTo>
                    <a:lnTo>
                      <a:pt x="27" y="395"/>
                    </a:lnTo>
                    <a:lnTo>
                      <a:pt x="27" y="395"/>
                    </a:lnTo>
                    <a:lnTo>
                      <a:pt x="46" y="386"/>
                    </a:lnTo>
                    <a:lnTo>
                      <a:pt x="64" y="375"/>
                    </a:lnTo>
                    <a:lnTo>
                      <a:pt x="82" y="364"/>
                    </a:lnTo>
                    <a:lnTo>
                      <a:pt x="97" y="351"/>
                    </a:lnTo>
                    <a:lnTo>
                      <a:pt x="110" y="337"/>
                    </a:lnTo>
                    <a:lnTo>
                      <a:pt x="121" y="322"/>
                    </a:lnTo>
                    <a:lnTo>
                      <a:pt x="130" y="306"/>
                    </a:lnTo>
                    <a:lnTo>
                      <a:pt x="139" y="290"/>
                    </a:lnTo>
                    <a:lnTo>
                      <a:pt x="139" y="434"/>
                    </a:lnTo>
                    <a:lnTo>
                      <a:pt x="139" y="436"/>
                    </a:lnTo>
                    <a:lnTo>
                      <a:pt x="125" y="436"/>
                    </a:lnTo>
                    <a:lnTo>
                      <a:pt x="125" y="436"/>
                    </a:lnTo>
                    <a:lnTo>
                      <a:pt x="125" y="425"/>
                    </a:lnTo>
                    <a:lnTo>
                      <a:pt x="123" y="413"/>
                    </a:lnTo>
                    <a:lnTo>
                      <a:pt x="121" y="401"/>
                    </a:lnTo>
                    <a:lnTo>
                      <a:pt x="116" y="391"/>
                    </a:lnTo>
                    <a:lnTo>
                      <a:pt x="112" y="382"/>
                    </a:lnTo>
                    <a:lnTo>
                      <a:pt x="106" y="375"/>
                    </a:lnTo>
                    <a:lnTo>
                      <a:pt x="103" y="373"/>
                    </a:lnTo>
                    <a:lnTo>
                      <a:pt x="99" y="371"/>
                    </a:lnTo>
                    <a:lnTo>
                      <a:pt x="96" y="369"/>
                    </a:lnTo>
                    <a:lnTo>
                      <a:pt x="91" y="369"/>
                    </a:lnTo>
                    <a:lnTo>
                      <a:pt x="91" y="369"/>
                    </a:lnTo>
                    <a:lnTo>
                      <a:pt x="87" y="369"/>
                    </a:lnTo>
                    <a:lnTo>
                      <a:pt x="83" y="371"/>
                    </a:lnTo>
                    <a:lnTo>
                      <a:pt x="79" y="373"/>
                    </a:lnTo>
                    <a:lnTo>
                      <a:pt x="76" y="375"/>
                    </a:lnTo>
                    <a:lnTo>
                      <a:pt x="71" y="382"/>
                    </a:lnTo>
                    <a:lnTo>
                      <a:pt x="65" y="391"/>
                    </a:lnTo>
                    <a:lnTo>
                      <a:pt x="62" y="401"/>
                    </a:lnTo>
                    <a:lnTo>
                      <a:pt x="60" y="413"/>
                    </a:lnTo>
                    <a:lnTo>
                      <a:pt x="58" y="425"/>
                    </a:lnTo>
                    <a:lnTo>
                      <a:pt x="57" y="436"/>
                    </a:lnTo>
                    <a:lnTo>
                      <a:pt x="15" y="436"/>
                    </a:lnTo>
                    <a:lnTo>
                      <a:pt x="15" y="436"/>
                    </a:lnTo>
                    <a:lnTo>
                      <a:pt x="15" y="428"/>
                    </a:lnTo>
                    <a:lnTo>
                      <a:pt x="15" y="428"/>
                    </a:lnTo>
                    <a:close/>
                    <a:moveTo>
                      <a:pt x="111" y="436"/>
                    </a:moveTo>
                    <a:lnTo>
                      <a:pt x="72" y="436"/>
                    </a:lnTo>
                    <a:lnTo>
                      <a:pt x="72" y="436"/>
                    </a:lnTo>
                    <a:lnTo>
                      <a:pt x="72" y="426"/>
                    </a:lnTo>
                    <a:lnTo>
                      <a:pt x="74" y="416"/>
                    </a:lnTo>
                    <a:lnTo>
                      <a:pt x="75" y="406"/>
                    </a:lnTo>
                    <a:lnTo>
                      <a:pt x="78" y="399"/>
                    </a:lnTo>
                    <a:lnTo>
                      <a:pt x="81" y="392"/>
                    </a:lnTo>
                    <a:lnTo>
                      <a:pt x="84" y="388"/>
                    </a:lnTo>
                    <a:lnTo>
                      <a:pt x="87" y="385"/>
                    </a:lnTo>
                    <a:lnTo>
                      <a:pt x="91" y="384"/>
                    </a:lnTo>
                    <a:lnTo>
                      <a:pt x="91" y="384"/>
                    </a:lnTo>
                    <a:lnTo>
                      <a:pt x="95" y="385"/>
                    </a:lnTo>
                    <a:lnTo>
                      <a:pt x="99" y="388"/>
                    </a:lnTo>
                    <a:lnTo>
                      <a:pt x="102" y="392"/>
                    </a:lnTo>
                    <a:lnTo>
                      <a:pt x="104" y="399"/>
                    </a:lnTo>
                    <a:lnTo>
                      <a:pt x="108" y="406"/>
                    </a:lnTo>
                    <a:lnTo>
                      <a:pt x="109" y="416"/>
                    </a:lnTo>
                    <a:lnTo>
                      <a:pt x="111" y="426"/>
                    </a:lnTo>
                    <a:lnTo>
                      <a:pt x="111" y="436"/>
                    </a:lnTo>
                    <a:lnTo>
                      <a:pt x="111" y="436"/>
                    </a:lnTo>
                    <a:close/>
                    <a:moveTo>
                      <a:pt x="111" y="460"/>
                    </a:moveTo>
                    <a:lnTo>
                      <a:pt x="72" y="460"/>
                    </a:lnTo>
                    <a:lnTo>
                      <a:pt x="72" y="460"/>
                    </a:lnTo>
                    <a:lnTo>
                      <a:pt x="72" y="450"/>
                    </a:lnTo>
                    <a:lnTo>
                      <a:pt x="111" y="450"/>
                    </a:lnTo>
                    <a:lnTo>
                      <a:pt x="111" y="450"/>
                    </a:lnTo>
                    <a:lnTo>
                      <a:pt x="111" y="460"/>
                    </a:lnTo>
                    <a:lnTo>
                      <a:pt x="111" y="460"/>
                    </a:lnTo>
                    <a:close/>
                    <a:moveTo>
                      <a:pt x="153" y="461"/>
                    </a:moveTo>
                    <a:lnTo>
                      <a:pt x="153" y="461"/>
                    </a:lnTo>
                    <a:lnTo>
                      <a:pt x="152" y="448"/>
                    </a:lnTo>
                    <a:lnTo>
                      <a:pt x="153" y="448"/>
                    </a:lnTo>
                    <a:lnTo>
                      <a:pt x="244" y="448"/>
                    </a:lnTo>
                    <a:lnTo>
                      <a:pt x="245" y="448"/>
                    </a:lnTo>
                    <a:lnTo>
                      <a:pt x="245" y="448"/>
                    </a:lnTo>
                    <a:lnTo>
                      <a:pt x="244" y="461"/>
                    </a:lnTo>
                    <a:lnTo>
                      <a:pt x="153" y="461"/>
                    </a:lnTo>
                    <a:close/>
                    <a:moveTo>
                      <a:pt x="325" y="460"/>
                    </a:moveTo>
                    <a:lnTo>
                      <a:pt x="286" y="460"/>
                    </a:lnTo>
                    <a:lnTo>
                      <a:pt x="286" y="460"/>
                    </a:lnTo>
                    <a:lnTo>
                      <a:pt x="285" y="450"/>
                    </a:lnTo>
                    <a:lnTo>
                      <a:pt x="325" y="450"/>
                    </a:lnTo>
                    <a:lnTo>
                      <a:pt x="325" y="450"/>
                    </a:lnTo>
                    <a:lnTo>
                      <a:pt x="325" y="460"/>
                    </a:lnTo>
                    <a:lnTo>
                      <a:pt x="325" y="460"/>
                    </a:lnTo>
                    <a:close/>
                    <a:moveTo>
                      <a:pt x="286" y="436"/>
                    </a:moveTo>
                    <a:lnTo>
                      <a:pt x="286" y="436"/>
                    </a:lnTo>
                    <a:lnTo>
                      <a:pt x="286" y="426"/>
                    </a:lnTo>
                    <a:lnTo>
                      <a:pt x="288" y="416"/>
                    </a:lnTo>
                    <a:lnTo>
                      <a:pt x="289" y="406"/>
                    </a:lnTo>
                    <a:lnTo>
                      <a:pt x="292" y="399"/>
                    </a:lnTo>
                    <a:lnTo>
                      <a:pt x="294" y="392"/>
                    </a:lnTo>
                    <a:lnTo>
                      <a:pt x="298" y="388"/>
                    </a:lnTo>
                    <a:lnTo>
                      <a:pt x="301" y="385"/>
                    </a:lnTo>
                    <a:lnTo>
                      <a:pt x="305" y="384"/>
                    </a:lnTo>
                    <a:lnTo>
                      <a:pt x="305" y="384"/>
                    </a:lnTo>
                    <a:lnTo>
                      <a:pt x="308" y="385"/>
                    </a:lnTo>
                    <a:lnTo>
                      <a:pt x="313" y="388"/>
                    </a:lnTo>
                    <a:lnTo>
                      <a:pt x="316" y="392"/>
                    </a:lnTo>
                    <a:lnTo>
                      <a:pt x="318" y="399"/>
                    </a:lnTo>
                    <a:lnTo>
                      <a:pt x="320" y="406"/>
                    </a:lnTo>
                    <a:lnTo>
                      <a:pt x="322" y="416"/>
                    </a:lnTo>
                    <a:lnTo>
                      <a:pt x="325" y="426"/>
                    </a:lnTo>
                    <a:lnTo>
                      <a:pt x="325" y="436"/>
                    </a:lnTo>
                    <a:lnTo>
                      <a:pt x="286" y="436"/>
                    </a:lnTo>
                    <a:close/>
                    <a:moveTo>
                      <a:pt x="339" y="436"/>
                    </a:moveTo>
                    <a:lnTo>
                      <a:pt x="339" y="436"/>
                    </a:lnTo>
                    <a:lnTo>
                      <a:pt x="339" y="425"/>
                    </a:lnTo>
                    <a:lnTo>
                      <a:pt x="337" y="413"/>
                    </a:lnTo>
                    <a:lnTo>
                      <a:pt x="334" y="401"/>
                    </a:lnTo>
                    <a:lnTo>
                      <a:pt x="330" y="391"/>
                    </a:lnTo>
                    <a:lnTo>
                      <a:pt x="326" y="382"/>
                    </a:lnTo>
                    <a:lnTo>
                      <a:pt x="320" y="375"/>
                    </a:lnTo>
                    <a:lnTo>
                      <a:pt x="317" y="373"/>
                    </a:lnTo>
                    <a:lnTo>
                      <a:pt x="313" y="371"/>
                    </a:lnTo>
                    <a:lnTo>
                      <a:pt x="310" y="369"/>
                    </a:lnTo>
                    <a:lnTo>
                      <a:pt x="305" y="369"/>
                    </a:lnTo>
                    <a:lnTo>
                      <a:pt x="305" y="369"/>
                    </a:lnTo>
                    <a:lnTo>
                      <a:pt x="301" y="369"/>
                    </a:lnTo>
                    <a:lnTo>
                      <a:pt x="297" y="371"/>
                    </a:lnTo>
                    <a:lnTo>
                      <a:pt x="293" y="373"/>
                    </a:lnTo>
                    <a:lnTo>
                      <a:pt x="290" y="375"/>
                    </a:lnTo>
                    <a:lnTo>
                      <a:pt x="285" y="382"/>
                    </a:lnTo>
                    <a:lnTo>
                      <a:pt x="279" y="391"/>
                    </a:lnTo>
                    <a:lnTo>
                      <a:pt x="276" y="401"/>
                    </a:lnTo>
                    <a:lnTo>
                      <a:pt x="274" y="413"/>
                    </a:lnTo>
                    <a:lnTo>
                      <a:pt x="272" y="425"/>
                    </a:lnTo>
                    <a:lnTo>
                      <a:pt x="271" y="436"/>
                    </a:lnTo>
                    <a:lnTo>
                      <a:pt x="258" y="436"/>
                    </a:lnTo>
                    <a:lnTo>
                      <a:pt x="258" y="434"/>
                    </a:lnTo>
                    <a:lnTo>
                      <a:pt x="258" y="292"/>
                    </a:lnTo>
                    <a:lnTo>
                      <a:pt x="258" y="292"/>
                    </a:lnTo>
                    <a:lnTo>
                      <a:pt x="266" y="308"/>
                    </a:lnTo>
                    <a:lnTo>
                      <a:pt x="276" y="323"/>
                    </a:lnTo>
                    <a:lnTo>
                      <a:pt x="288" y="337"/>
                    </a:lnTo>
                    <a:lnTo>
                      <a:pt x="301" y="351"/>
                    </a:lnTo>
                    <a:lnTo>
                      <a:pt x="316" y="364"/>
                    </a:lnTo>
                    <a:lnTo>
                      <a:pt x="332" y="376"/>
                    </a:lnTo>
                    <a:lnTo>
                      <a:pt x="351" y="386"/>
                    </a:lnTo>
                    <a:lnTo>
                      <a:pt x="370" y="395"/>
                    </a:lnTo>
                    <a:lnTo>
                      <a:pt x="375" y="400"/>
                    </a:lnTo>
                    <a:lnTo>
                      <a:pt x="375" y="400"/>
                    </a:lnTo>
                    <a:lnTo>
                      <a:pt x="379" y="403"/>
                    </a:lnTo>
                    <a:lnTo>
                      <a:pt x="381" y="409"/>
                    </a:lnTo>
                    <a:lnTo>
                      <a:pt x="382" y="418"/>
                    </a:lnTo>
                    <a:lnTo>
                      <a:pt x="382" y="427"/>
                    </a:lnTo>
                    <a:lnTo>
                      <a:pt x="382" y="427"/>
                    </a:lnTo>
                    <a:lnTo>
                      <a:pt x="382" y="436"/>
                    </a:lnTo>
                    <a:lnTo>
                      <a:pt x="339" y="4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167"/>
              <p:cNvSpPr>
                <a:spLocks/>
              </p:cNvSpPr>
              <p:nvPr/>
            </p:nvSpPr>
            <p:spPr bwMode="auto">
              <a:xfrm>
                <a:off x="4313238" y="3270250"/>
                <a:ext cx="106363" cy="34925"/>
              </a:xfrm>
              <a:custGeom>
                <a:avLst/>
                <a:gdLst>
                  <a:gd name="T0" fmla="*/ 13 w 67"/>
                  <a:gd name="T1" fmla="*/ 20 h 22"/>
                  <a:gd name="T2" fmla="*/ 13 w 67"/>
                  <a:gd name="T3" fmla="*/ 20 h 22"/>
                  <a:gd name="T4" fmla="*/ 15 w 67"/>
                  <a:gd name="T5" fmla="*/ 18 h 22"/>
                  <a:gd name="T6" fmla="*/ 20 w 67"/>
                  <a:gd name="T7" fmla="*/ 16 h 22"/>
                  <a:gd name="T8" fmla="*/ 26 w 67"/>
                  <a:gd name="T9" fmla="*/ 15 h 22"/>
                  <a:gd name="T10" fmla="*/ 33 w 67"/>
                  <a:gd name="T11" fmla="*/ 14 h 22"/>
                  <a:gd name="T12" fmla="*/ 33 w 67"/>
                  <a:gd name="T13" fmla="*/ 14 h 22"/>
                  <a:gd name="T14" fmla="*/ 41 w 67"/>
                  <a:gd name="T15" fmla="*/ 15 h 22"/>
                  <a:gd name="T16" fmla="*/ 46 w 67"/>
                  <a:gd name="T17" fmla="*/ 16 h 22"/>
                  <a:gd name="T18" fmla="*/ 52 w 67"/>
                  <a:gd name="T19" fmla="*/ 18 h 22"/>
                  <a:gd name="T20" fmla="*/ 54 w 67"/>
                  <a:gd name="T21" fmla="*/ 20 h 22"/>
                  <a:gd name="T22" fmla="*/ 54 w 67"/>
                  <a:gd name="T23" fmla="*/ 20 h 22"/>
                  <a:gd name="T24" fmla="*/ 57 w 67"/>
                  <a:gd name="T25" fmla="*/ 22 h 22"/>
                  <a:gd name="T26" fmla="*/ 59 w 67"/>
                  <a:gd name="T27" fmla="*/ 22 h 22"/>
                  <a:gd name="T28" fmla="*/ 59 w 67"/>
                  <a:gd name="T29" fmla="*/ 22 h 22"/>
                  <a:gd name="T30" fmla="*/ 62 w 67"/>
                  <a:gd name="T31" fmla="*/ 22 h 22"/>
                  <a:gd name="T32" fmla="*/ 65 w 67"/>
                  <a:gd name="T33" fmla="*/ 20 h 22"/>
                  <a:gd name="T34" fmla="*/ 65 w 67"/>
                  <a:gd name="T35" fmla="*/ 20 h 22"/>
                  <a:gd name="T36" fmla="*/ 66 w 67"/>
                  <a:gd name="T37" fmla="*/ 18 h 22"/>
                  <a:gd name="T38" fmla="*/ 67 w 67"/>
                  <a:gd name="T39" fmla="*/ 16 h 22"/>
                  <a:gd name="T40" fmla="*/ 66 w 67"/>
                  <a:gd name="T41" fmla="*/ 13 h 22"/>
                  <a:gd name="T42" fmla="*/ 65 w 67"/>
                  <a:gd name="T43" fmla="*/ 10 h 22"/>
                  <a:gd name="T44" fmla="*/ 65 w 67"/>
                  <a:gd name="T45" fmla="*/ 10 h 22"/>
                  <a:gd name="T46" fmla="*/ 59 w 67"/>
                  <a:gd name="T47" fmla="*/ 6 h 22"/>
                  <a:gd name="T48" fmla="*/ 52 w 67"/>
                  <a:gd name="T49" fmla="*/ 3 h 22"/>
                  <a:gd name="T50" fmla="*/ 43 w 67"/>
                  <a:gd name="T51" fmla="*/ 1 h 22"/>
                  <a:gd name="T52" fmla="*/ 33 w 67"/>
                  <a:gd name="T53" fmla="*/ 0 h 22"/>
                  <a:gd name="T54" fmla="*/ 33 w 67"/>
                  <a:gd name="T55" fmla="*/ 0 h 22"/>
                  <a:gd name="T56" fmla="*/ 24 w 67"/>
                  <a:gd name="T57" fmla="*/ 1 h 22"/>
                  <a:gd name="T58" fmla="*/ 15 w 67"/>
                  <a:gd name="T59" fmla="*/ 3 h 22"/>
                  <a:gd name="T60" fmla="*/ 7 w 67"/>
                  <a:gd name="T61" fmla="*/ 6 h 22"/>
                  <a:gd name="T62" fmla="*/ 2 w 67"/>
                  <a:gd name="T63" fmla="*/ 10 h 22"/>
                  <a:gd name="T64" fmla="*/ 2 w 67"/>
                  <a:gd name="T65" fmla="*/ 10 h 22"/>
                  <a:gd name="T66" fmla="*/ 1 w 67"/>
                  <a:gd name="T67" fmla="*/ 13 h 22"/>
                  <a:gd name="T68" fmla="*/ 0 w 67"/>
                  <a:gd name="T69" fmla="*/ 16 h 22"/>
                  <a:gd name="T70" fmla="*/ 1 w 67"/>
                  <a:gd name="T71" fmla="*/ 18 h 22"/>
                  <a:gd name="T72" fmla="*/ 2 w 67"/>
                  <a:gd name="T73" fmla="*/ 20 h 22"/>
                  <a:gd name="T74" fmla="*/ 2 w 67"/>
                  <a:gd name="T75" fmla="*/ 20 h 22"/>
                  <a:gd name="T76" fmla="*/ 5 w 67"/>
                  <a:gd name="T77" fmla="*/ 22 h 22"/>
                  <a:gd name="T78" fmla="*/ 7 w 67"/>
                  <a:gd name="T79" fmla="*/ 22 h 22"/>
                  <a:gd name="T80" fmla="*/ 10 w 67"/>
                  <a:gd name="T81" fmla="*/ 21 h 22"/>
                  <a:gd name="T82" fmla="*/ 13 w 67"/>
                  <a:gd name="T83" fmla="*/ 20 h 22"/>
                  <a:gd name="T84" fmla="*/ 13 w 67"/>
                  <a:gd name="T85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7" h="22">
                    <a:moveTo>
                      <a:pt x="13" y="20"/>
                    </a:moveTo>
                    <a:lnTo>
                      <a:pt x="13" y="20"/>
                    </a:lnTo>
                    <a:lnTo>
                      <a:pt x="15" y="18"/>
                    </a:lnTo>
                    <a:lnTo>
                      <a:pt x="20" y="16"/>
                    </a:lnTo>
                    <a:lnTo>
                      <a:pt x="26" y="15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41" y="15"/>
                    </a:lnTo>
                    <a:lnTo>
                      <a:pt x="46" y="16"/>
                    </a:lnTo>
                    <a:lnTo>
                      <a:pt x="52" y="18"/>
                    </a:lnTo>
                    <a:lnTo>
                      <a:pt x="54" y="20"/>
                    </a:lnTo>
                    <a:lnTo>
                      <a:pt x="54" y="20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6" y="18"/>
                    </a:lnTo>
                    <a:lnTo>
                      <a:pt x="67" y="16"/>
                    </a:lnTo>
                    <a:lnTo>
                      <a:pt x="66" y="13"/>
                    </a:lnTo>
                    <a:lnTo>
                      <a:pt x="65" y="10"/>
                    </a:lnTo>
                    <a:lnTo>
                      <a:pt x="65" y="10"/>
                    </a:lnTo>
                    <a:lnTo>
                      <a:pt x="59" y="6"/>
                    </a:lnTo>
                    <a:lnTo>
                      <a:pt x="52" y="3"/>
                    </a:lnTo>
                    <a:lnTo>
                      <a:pt x="43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24" y="1"/>
                    </a:lnTo>
                    <a:lnTo>
                      <a:pt x="15" y="3"/>
                    </a:lnTo>
                    <a:lnTo>
                      <a:pt x="7" y="6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1" y="13"/>
                    </a:lnTo>
                    <a:lnTo>
                      <a:pt x="0" y="16"/>
                    </a:lnTo>
                    <a:lnTo>
                      <a:pt x="1" y="18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5" y="22"/>
                    </a:lnTo>
                    <a:lnTo>
                      <a:pt x="7" y="22"/>
                    </a:lnTo>
                    <a:lnTo>
                      <a:pt x="10" y="21"/>
                    </a:lnTo>
                    <a:lnTo>
                      <a:pt x="13" y="20"/>
                    </a:lnTo>
                    <a:lnTo>
                      <a:pt x="1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3456014" y="2618015"/>
            <a:ext cx="894896" cy="894896"/>
            <a:chOff x="3456014" y="2618015"/>
            <a:chExt cx="894896" cy="894896"/>
          </a:xfrm>
        </p:grpSpPr>
        <p:sp>
          <p:nvSpPr>
            <p:cNvPr id="45" name="Oval 156"/>
            <p:cNvSpPr/>
            <p:nvPr/>
          </p:nvSpPr>
          <p:spPr>
            <a:xfrm flipH="1">
              <a:off x="3456014" y="2618015"/>
              <a:ext cx="894896" cy="894896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46" name="Group 168"/>
            <p:cNvGrpSpPr/>
            <p:nvPr/>
          </p:nvGrpSpPr>
          <p:grpSpPr>
            <a:xfrm>
              <a:off x="3654390" y="2863629"/>
              <a:ext cx="498144" cy="403668"/>
              <a:chOff x="5145088" y="3205163"/>
              <a:chExt cx="736600" cy="596900"/>
            </a:xfrm>
            <a:solidFill>
              <a:schemeClr val="bg1">
                <a:lumMod val="95000"/>
              </a:schemeClr>
            </a:solidFill>
          </p:grpSpPr>
          <p:sp>
            <p:nvSpPr>
              <p:cNvPr id="47" name="Freeform 169"/>
              <p:cNvSpPr>
                <a:spLocks noEditPoints="1"/>
              </p:cNvSpPr>
              <p:nvPr/>
            </p:nvSpPr>
            <p:spPr bwMode="auto">
              <a:xfrm>
                <a:off x="5145088" y="3205163"/>
                <a:ext cx="736600" cy="596900"/>
              </a:xfrm>
              <a:custGeom>
                <a:avLst/>
                <a:gdLst>
                  <a:gd name="T0" fmla="*/ 464 w 464"/>
                  <a:gd name="T1" fmla="*/ 52 h 376"/>
                  <a:gd name="T2" fmla="*/ 464 w 464"/>
                  <a:gd name="T3" fmla="*/ 0 h 376"/>
                  <a:gd name="T4" fmla="*/ 0 w 464"/>
                  <a:gd name="T5" fmla="*/ 0 h 376"/>
                  <a:gd name="T6" fmla="*/ 0 w 464"/>
                  <a:gd name="T7" fmla="*/ 52 h 376"/>
                  <a:gd name="T8" fmla="*/ 10 w 464"/>
                  <a:gd name="T9" fmla="*/ 52 h 376"/>
                  <a:gd name="T10" fmla="*/ 10 w 464"/>
                  <a:gd name="T11" fmla="*/ 281 h 376"/>
                  <a:gd name="T12" fmla="*/ 0 w 464"/>
                  <a:gd name="T13" fmla="*/ 281 h 376"/>
                  <a:gd name="T14" fmla="*/ 0 w 464"/>
                  <a:gd name="T15" fmla="*/ 320 h 376"/>
                  <a:gd name="T16" fmla="*/ 153 w 464"/>
                  <a:gd name="T17" fmla="*/ 320 h 376"/>
                  <a:gd name="T18" fmla="*/ 115 w 464"/>
                  <a:gd name="T19" fmla="*/ 368 h 376"/>
                  <a:gd name="T20" fmla="*/ 126 w 464"/>
                  <a:gd name="T21" fmla="*/ 376 h 376"/>
                  <a:gd name="T22" fmla="*/ 171 w 464"/>
                  <a:gd name="T23" fmla="*/ 320 h 376"/>
                  <a:gd name="T24" fmla="*/ 224 w 464"/>
                  <a:gd name="T25" fmla="*/ 320 h 376"/>
                  <a:gd name="T26" fmla="*/ 224 w 464"/>
                  <a:gd name="T27" fmla="*/ 372 h 376"/>
                  <a:gd name="T28" fmla="*/ 238 w 464"/>
                  <a:gd name="T29" fmla="*/ 372 h 376"/>
                  <a:gd name="T30" fmla="*/ 238 w 464"/>
                  <a:gd name="T31" fmla="*/ 320 h 376"/>
                  <a:gd name="T32" fmla="*/ 292 w 464"/>
                  <a:gd name="T33" fmla="*/ 320 h 376"/>
                  <a:gd name="T34" fmla="*/ 337 w 464"/>
                  <a:gd name="T35" fmla="*/ 376 h 376"/>
                  <a:gd name="T36" fmla="*/ 348 w 464"/>
                  <a:gd name="T37" fmla="*/ 368 h 376"/>
                  <a:gd name="T38" fmla="*/ 310 w 464"/>
                  <a:gd name="T39" fmla="*/ 320 h 376"/>
                  <a:gd name="T40" fmla="*/ 464 w 464"/>
                  <a:gd name="T41" fmla="*/ 320 h 376"/>
                  <a:gd name="T42" fmla="*/ 464 w 464"/>
                  <a:gd name="T43" fmla="*/ 281 h 376"/>
                  <a:gd name="T44" fmla="*/ 452 w 464"/>
                  <a:gd name="T45" fmla="*/ 281 h 376"/>
                  <a:gd name="T46" fmla="*/ 452 w 464"/>
                  <a:gd name="T47" fmla="*/ 52 h 376"/>
                  <a:gd name="T48" fmla="*/ 464 w 464"/>
                  <a:gd name="T49" fmla="*/ 52 h 376"/>
                  <a:gd name="T50" fmla="*/ 449 w 464"/>
                  <a:gd name="T51" fmla="*/ 306 h 376"/>
                  <a:gd name="T52" fmla="*/ 14 w 464"/>
                  <a:gd name="T53" fmla="*/ 306 h 376"/>
                  <a:gd name="T54" fmla="*/ 14 w 464"/>
                  <a:gd name="T55" fmla="*/ 295 h 376"/>
                  <a:gd name="T56" fmla="*/ 449 w 464"/>
                  <a:gd name="T57" fmla="*/ 295 h 376"/>
                  <a:gd name="T58" fmla="*/ 449 w 464"/>
                  <a:gd name="T59" fmla="*/ 306 h 376"/>
                  <a:gd name="T60" fmla="*/ 14 w 464"/>
                  <a:gd name="T61" fmla="*/ 14 h 376"/>
                  <a:gd name="T62" fmla="*/ 449 w 464"/>
                  <a:gd name="T63" fmla="*/ 14 h 376"/>
                  <a:gd name="T64" fmla="*/ 449 w 464"/>
                  <a:gd name="T65" fmla="*/ 38 h 376"/>
                  <a:gd name="T66" fmla="*/ 14 w 464"/>
                  <a:gd name="T67" fmla="*/ 38 h 376"/>
                  <a:gd name="T68" fmla="*/ 14 w 464"/>
                  <a:gd name="T69" fmla="*/ 14 h 376"/>
                  <a:gd name="T70" fmla="*/ 438 w 464"/>
                  <a:gd name="T71" fmla="*/ 280 h 376"/>
                  <a:gd name="T72" fmla="*/ 26 w 464"/>
                  <a:gd name="T73" fmla="*/ 280 h 376"/>
                  <a:gd name="T74" fmla="*/ 26 w 464"/>
                  <a:gd name="T75" fmla="*/ 52 h 376"/>
                  <a:gd name="T76" fmla="*/ 438 w 464"/>
                  <a:gd name="T77" fmla="*/ 52 h 376"/>
                  <a:gd name="T78" fmla="*/ 438 w 464"/>
                  <a:gd name="T79" fmla="*/ 28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64" h="376">
                    <a:moveTo>
                      <a:pt x="464" y="52"/>
                    </a:moveTo>
                    <a:lnTo>
                      <a:pt x="464" y="0"/>
                    </a:lnTo>
                    <a:lnTo>
                      <a:pt x="0" y="0"/>
                    </a:lnTo>
                    <a:lnTo>
                      <a:pt x="0" y="52"/>
                    </a:lnTo>
                    <a:lnTo>
                      <a:pt x="10" y="52"/>
                    </a:lnTo>
                    <a:lnTo>
                      <a:pt x="10" y="281"/>
                    </a:lnTo>
                    <a:lnTo>
                      <a:pt x="0" y="281"/>
                    </a:lnTo>
                    <a:lnTo>
                      <a:pt x="0" y="320"/>
                    </a:lnTo>
                    <a:lnTo>
                      <a:pt x="153" y="320"/>
                    </a:lnTo>
                    <a:lnTo>
                      <a:pt x="115" y="368"/>
                    </a:lnTo>
                    <a:lnTo>
                      <a:pt x="126" y="376"/>
                    </a:lnTo>
                    <a:lnTo>
                      <a:pt x="171" y="320"/>
                    </a:lnTo>
                    <a:lnTo>
                      <a:pt x="224" y="320"/>
                    </a:lnTo>
                    <a:lnTo>
                      <a:pt x="224" y="372"/>
                    </a:lnTo>
                    <a:lnTo>
                      <a:pt x="238" y="372"/>
                    </a:lnTo>
                    <a:lnTo>
                      <a:pt x="238" y="320"/>
                    </a:lnTo>
                    <a:lnTo>
                      <a:pt x="292" y="320"/>
                    </a:lnTo>
                    <a:lnTo>
                      <a:pt x="337" y="376"/>
                    </a:lnTo>
                    <a:lnTo>
                      <a:pt x="348" y="368"/>
                    </a:lnTo>
                    <a:lnTo>
                      <a:pt x="310" y="320"/>
                    </a:lnTo>
                    <a:lnTo>
                      <a:pt x="464" y="320"/>
                    </a:lnTo>
                    <a:lnTo>
                      <a:pt x="464" y="281"/>
                    </a:lnTo>
                    <a:lnTo>
                      <a:pt x="452" y="281"/>
                    </a:lnTo>
                    <a:lnTo>
                      <a:pt x="452" y="52"/>
                    </a:lnTo>
                    <a:lnTo>
                      <a:pt x="464" y="52"/>
                    </a:lnTo>
                    <a:close/>
                    <a:moveTo>
                      <a:pt x="449" y="306"/>
                    </a:moveTo>
                    <a:lnTo>
                      <a:pt x="14" y="306"/>
                    </a:lnTo>
                    <a:lnTo>
                      <a:pt x="14" y="295"/>
                    </a:lnTo>
                    <a:lnTo>
                      <a:pt x="449" y="295"/>
                    </a:lnTo>
                    <a:lnTo>
                      <a:pt x="449" y="306"/>
                    </a:lnTo>
                    <a:close/>
                    <a:moveTo>
                      <a:pt x="14" y="14"/>
                    </a:moveTo>
                    <a:lnTo>
                      <a:pt x="449" y="14"/>
                    </a:lnTo>
                    <a:lnTo>
                      <a:pt x="449" y="38"/>
                    </a:lnTo>
                    <a:lnTo>
                      <a:pt x="14" y="38"/>
                    </a:lnTo>
                    <a:lnTo>
                      <a:pt x="14" y="14"/>
                    </a:lnTo>
                    <a:close/>
                    <a:moveTo>
                      <a:pt x="438" y="280"/>
                    </a:moveTo>
                    <a:lnTo>
                      <a:pt x="26" y="280"/>
                    </a:lnTo>
                    <a:lnTo>
                      <a:pt x="26" y="52"/>
                    </a:lnTo>
                    <a:lnTo>
                      <a:pt x="438" y="52"/>
                    </a:lnTo>
                    <a:lnTo>
                      <a:pt x="438" y="2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Freeform 170"/>
              <p:cNvSpPr>
                <a:spLocks noEditPoints="1"/>
              </p:cNvSpPr>
              <p:nvPr/>
            </p:nvSpPr>
            <p:spPr bwMode="auto">
              <a:xfrm>
                <a:off x="5221288" y="3425825"/>
                <a:ext cx="174625" cy="188913"/>
              </a:xfrm>
              <a:custGeom>
                <a:avLst/>
                <a:gdLst>
                  <a:gd name="T0" fmla="*/ 46 w 110"/>
                  <a:gd name="T1" fmla="*/ 119 h 119"/>
                  <a:gd name="T2" fmla="*/ 65 w 110"/>
                  <a:gd name="T3" fmla="*/ 119 h 119"/>
                  <a:gd name="T4" fmla="*/ 78 w 110"/>
                  <a:gd name="T5" fmla="*/ 119 h 119"/>
                  <a:gd name="T6" fmla="*/ 110 w 110"/>
                  <a:gd name="T7" fmla="*/ 119 h 119"/>
                  <a:gd name="T8" fmla="*/ 110 w 110"/>
                  <a:gd name="T9" fmla="*/ 29 h 119"/>
                  <a:gd name="T10" fmla="*/ 78 w 110"/>
                  <a:gd name="T11" fmla="*/ 29 h 119"/>
                  <a:gd name="T12" fmla="*/ 78 w 110"/>
                  <a:gd name="T13" fmla="*/ 0 h 119"/>
                  <a:gd name="T14" fmla="*/ 33 w 110"/>
                  <a:gd name="T15" fmla="*/ 0 h 119"/>
                  <a:gd name="T16" fmla="*/ 33 w 110"/>
                  <a:gd name="T17" fmla="*/ 53 h 119"/>
                  <a:gd name="T18" fmla="*/ 0 w 110"/>
                  <a:gd name="T19" fmla="*/ 53 h 119"/>
                  <a:gd name="T20" fmla="*/ 0 w 110"/>
                  <a:gd name="T21" fmla="*/ 119 h 119"/>
                  <a:gd name="T22" fmla="*/ 33 w 110"/>
                  <a:gd name="T23" fmla="*/ 119 h 119"/>
                  <a:gd name="T24" fmla="*/ 46 w 110"/>
                  <a:gd name="T25" fmla="*/ 119 h 119"/>
                  <a:gd name="T26" fmla="*/ 80 w 110"/>
                  <a:gd name="T27" fmla="*/ 43 h 119"/>
                  <a:gd name="T28" fmla="*/ 96 w 110"/>
                  <a:gd name="T29" fmla="*/ 43 h 119"/>
                  <a:gd name="T30" fmla="*/ 96 w 110"/>
                  <a:gd name="T31" fmla="*/ 105 h 119"/>
                  <a:gd name="T32" fmla="*/ 80 w 110"/>
                  <a:gd name="T33" fmla="*/ 105 h 119"/>
                  <a:gd name="T34" fmla="*/ 80 w 110"/>
                  <a:gd name="T35" fmla="*/ 43 h 119"/>
                  <a:gd name="T36" fmla="*/ 47 w 110"/>
                  <a:gd name="T37" fmla="*/ 14 h 119"/>
                  <a:gd name="T38" fmla="*/ 64 w 110"/>
                  <a:gd name="T39" fmla="*/ 14 h 119"/>
                  <a:gd name="T40" fmla="*/ 64 w 110"/>
                  <a:gd name="T41" fmla="*/ 105 h 119"/>
                  <a:gd name="T42" fmla="*/ 47 w 110"/>
                  <a:gd name="T43" fmla="*/ 105 h 119"/>
                  <a:gd name="T44" fmla="*/ 47 w 110"/>
                  <a:gd name="T45" fmla="*/ 14 h 119"/>
                  <a:gd name="T46" fmla="*/ 32 w 110"/>
                  <a:gd name="T47" fmla="*/ 105 h 119"/>
                  <a:gd name="T48" fmla="*/ 14 w 110"/>
                  <a:gd name="T49" fmla="*/ 105 h 119"/>
                  <a:gd name="T50" fmla="*/ 14 w 110"/>
                  <a:gd name="T51" fmla="*/ 67 h 119"/>
                  <a:gd name="T52" fmla="*/ 32 w 110"/>
                  <a:gd name="T53" fmla="*/ 67 h 119"/>
                  <a:gd name="T54" fmla="*/ 32 w 110"/>
                  <a:gd name="T55" fmla="*/ 105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9">
                    <a:moveTo>
                      <a:pt x="46" y="119"/>
                    </a:moveTo>
                    <a:lnTo>
                      <a:pt x="65" y="119"/>
                    </a:lnTo>
                    <a:lnTo>
                      <a:pt x="78" y="119"/>
                    </a:lnTo>
                    <a:lnTo>
                      <a:pt x="110" y="119"/>
                    </a:lnTo>
                    <a:lnTo>
                      <a:pt x="110" y="29"/>
                    </a:lnTo>
                    <a:lnTo>
                      <a:pt x="78" y="29"/>
                    </a:lnTo>
                    <a:lnTo>
                      <a:pt x="78" y="0"/>
                    </a:lnTo>
                    <a:lnTo>
                      <a:pt x="33" y="0"/>
                    </a:lnTo>
                    <a:lnTo>
                      <a:pt x="33" y="53"/>
                    </a:lnTo>
                    <a:lnTo>
                      <a:pt x="0" y="53"/>
                    </a:lnTo>
                    <a:lnTo>
                      <a:pt x="0" y="119"/>
                    </a:lnTo>
                    <a:lnTo>
                      <a:pt x="33" y="119"/>
                    </a:lnTo>
                    <a:lnTo>
                      <a:pt x="46" y="119"/>
                    </a:lnTo>
                    <a:close/>
                    <a:moveTo>
                      <a:pt x="80" y="43"/>
                    </a:moveTo>
                    <a:lnTo>
                      <a:pt x="96" y="43"/>
                    </a:lnTo>
                    <a:lnTo>
                      <a:pt x="96" y="105"/>
                    </a:lnTo>
                    <a:lnTo>
                      <a:pt x="80" y="105"/>
                    </a:lnTo>
                    <a:lnTo>
                      <a:pt x="80" y="43"/>
                    </a:lnTo>
                    <a:close/>
                    <a:moveTo>
                      <a:pt x="47" y="14"/>
                    </a:moveTo>
                    <a:lnTo>
                      <a:pt x="64" y="14"/>
                    </a:lnTo>
                    <a:lnTo>
                      <a:pt x="64" y="105"/>
                    </a:lnTo>
                    <a:lnTo>
                      <a:pt x="47" y="105"/>
                    </a:lnTo>
                    <a:lnTo>
                      <a:pt x="47" y="14"/>
                    </a:lnTo>
                    <a:close/>
                    <a:moveTo>
                      <a:pt x="32" y="105"/>
                    </a:moveTo>
                    <a:lnTo>
                      <a:pt x="14" y="105"/>
                    </a:lnTo>
                    <a:lnTo>
                      <a:pt x="14" y="67"/>
                    </a:lnTo>
                    <a:lnTo>
                      <a:pt x="32" y="67"/>
                    </a:lnTo>
                    <a:lnTo>
                      <a:pt x="32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Freeform 171"/>
              <p:cNvSpPr>
                <a:spLocks noEditPoints="1"/>
              </p:cNvSpPr>
              <p:nvPr/>
            </p:nvSpPr>
            <p:spPr bwMode="auto">
              <a:xfrm>
                <a:off x="5424488" y="3427413"/>
                <a:ext cx="174625" cy="187325"/>
              </a:xfrm>
              <a:custGeom>
                <a:avLst/>
                <a:gdLst>
                  <a:gd name="T0" fmla="*/ 45 w 110"/>
                  <a:gd name="T1" fmla="*/ 118 h 118"/>
                  <a:gd name="T2" fmla="*/ 77 w 110"/>
                  <a:gd name="T3" fmla="*/ 118 h 118"/>
                  <a:gd name="T4" fmla="*/ 77 w 110"/>
                  <a:gd name="T5" fmla="*/ 118 h 118"/>
                  <a:gd name="T6" fmla="*/ 110 w 110"/>
                  <a:gd name="T7" fmla="*/ 118 h 118"/>
                  <a:gd name="T8" fmla="*/ 110 w 110"/>
                  <a:gd name="T9" fmla="*/ 0 h 118"/>
                  <a:gd name="T10" fmla="*/ 64 w 110"/>
                  <a:gd name="T11" fmla="*/ 0 h 118"/>
                  <a:gd name="T12" fmla="*/ 64 w 110"/>
                  <a:gd name="T13" fmla="*/ 39 h 118"/>
                  <a:gd name="T14" fmla="*/ 32 w 110"/>
                  <a:gd name="T15" fmla="*/ 39 h 118"/>
                  <a:gd name="T16" fmla="*/ 32 w 110"/>
                  <a:gd name="T17" fmla="*/ 73 h 118"/>
                  <a:gd name="T18" fmla="*/ 0 w 110"/>
                  <a:gd name="T19" fmla="*/ 73 h 118"/>
                  <a:gd name="T20" fmla="*/ 0 w 110"/>
                  <a:gd name="T21" fmla="*/ 118 h 118"/>
                  <a:gd name="T22" fmla="*/ 32 w 110"/>
                  <a:gd name="T23" fmla="*/ 118 h 118"/>
                  <a:gd name="T24" fmla="*/ 45 w 110"/>
                  <a:gd name="T25" fmla="*/ 118 h 118"/>
                  <a:gd name="T26" fmla="*/ 80 w 110"/>
                  <a:gd name="T27" fmla="*/ 14 h 118"/>
                  <a:gd name="T28" fmla="*/ 96 w 110"/>
                  <a:gd name="T29" fmla="*/ 14 h 118"/>
                  <a:gd name="T30" fmla="*/ 96 w 110"/>
                  <a:gd name="T31" fmla="*/ 104 h 118"/>
                  <a:gd name="T32" fmla="*/ 80 w 110"/>
                  <a:gd name="T33" fmla="*/ 104 h 118"/>
                  <a:gd name="T34" fmla="*/ 80 w 110"/>
                  <a:gd name="T35" fmla="*/ 14 h 118"/>
                  <a:gd name="T36" fmla="*/ 46 w 110"/>
                  <a:gd name="T37" fmla="*/ 53 h 118"/>
                  <a:gd name="T38" fmla="*/ 63 w 110"/>
                  <a:gd name="T39" fmla="*/ 53 h 118"/>
                  <a:gd name="T40" fmla="*/ 63 w 110"/>
                  <a:gd name="T41" fmla="*/ 104 h 118"/>
                  <a:gd name="T42" fmla="*/ 46 w 110"/>
                  <a:gd name="T43" fmla="*/ 104 h 118"/>
                  <a:gd name="T44" fmla="*/ 46 w 110"/>
                  <a:gd name="T45" fmla="*/ 53 h 118"/>
                  <a:gd name="T46" fmla="*/ 31 w 110"/>
                  <a:gd name="T47" fmla="*/ 104 h 118"/>
                  <a:gd name="T48" fmla="*/ 14 w 110"/>
                  <a:gd name="T49" fmla="*/ 104 h 118"/>
                  <a:gd name="T50" fmla="*/ 14 w 110"/>
                  <a:gd name="T51" fmla="*/ 87 h 118"/>
                  <a:gd name="T52" fmla="*/ 31 w 110"/>
                  <a:gd name="T53" fmla="*/ 87 h 118"/>
                  <a:gd name="T54" fmla="*/ 31 w 110"/>
                  <a:gd name="T55" fmla="*/ 10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8">
                    <a:moveTo>
                      <a:pt x="45" y="118"/>
                    </a:moveTo>
                    <a:lnTo>
                      <a:pt x="77" y="118"/>
                    </a:lnTo>
                    <a:lnTo>
                      <a:pt x="77" y="118"/>
                    </a:lnTo>
                    <a:lnTo>
                      <a:pt x="110" y="118"/>
                    </a:lnTo>
                    <a:lnTo>
                      <a:pt x="110" y="0"/>
                    </a:lnTo>
                    <a:lnTo>
                      <a:pt x="64" y="0"/>
                    </a:lnTo>
                    <a:lnTo>
                      <a:pt x="64" y="39"/>
                    </a:lnTo>
                    <a:lnTo>
                      <a:pt x="32" y="39"/>
                    </a:lnTo>
                    <a:lnTo>
                      <a:pt x="32" y="73"/>
                    </a:lnTo>
                    <a:lnTo>
                      <a:pt x="0" y="73"/>
                    </a:lnTo>
                    <a:lnTo>
                      <a:pt x="0" y="118"/>
                    </a:lnTo>
                    <a:lnTo>
                      <a:pt x="32" y="118"/>
                    </a:lnTo>
                    <a:lnTo>
                      <a:pt x="45" y="118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04"/>
                    </a:lnTo>
                    <a:lnTo>
                      <a:pt x="80" y="104"/>
                    </a:lnTo>
                    <a:lnTo>
                      <a:pt x="80" y="14"/>
                    </a:lnTo>
                    <a:close/>
                    <a:moveTo>
                      <a:pt x="46" y="53"/>
                    </a:moveTo>
                    <a:lnTo>
                      <a:pt x="63" y="53"/>
                    </a:lnTo>
                    <a:lnTo>
                      <a:pt x="63" y="104"/>
                    </a:lnTo>
                    <a:lnTo>
                      <a:pt x="46" y="104"/>
                    </a:lnTo>
                    <a:lnTo>
                      <a:pt x="46" y="53"/>
                    </a:lnTo>
                    <a:close/>
                    <a:moveTo>
                      <a:pt x="31" y="104"/>
                    </a:moveTo>
                    <a:lnTo>
                      <a:pt x="14" y="104"/>
                    </a:lnTo>
                    <a:lnTo>
                      <a:pt x="14" y="87"/>
                    </a:lnTo>
                    <a:lnTo>
                      <a:pt x="31" y="87"/>
                    </a:lnTo>
                    <a:lnTo>
                      <a:pt x="31" y="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0" name="Freeform 172"/>
              <p:cNvSpPr>
                <a:spLocks noEditPoints="1"/>
              </p:cNvSpPr>
              <p:nvPr/>
            </p:nvSpPr>
            <p:spPr bwMode="auto">
              <a:xfrm>
                <a:off x="5626100" y="3409950"/>
                <a:ext cx="174625" cy="204788"/>
              </a:xfrm>
              <a:custGeom>
                <a:avLst/>
                <a:gdLst>
                  <a:gd name="T0" fmla="*/ 45 w 110"/>
                  <a:gd name="T1" fmla="*/ 129 h 129"/>
                  <a:gd name="T2" fmla="*/ 65 w 110"/>
                  <a:gd name="T3" fmla="*/ 129 h 129"/>
                  <a:gd name="T4" fmla="*/ 78 w 110"/>
                  <a:gd name="T5" fmla="*/ 129 h 129"/>
                  <a:gd name="T6" fmla="*/ 110 w 110"/>
                  <a:gd name="T7" fmla="*/ 129 h 129"/>
                  <a:gd name="T8" fmla="*/ 110 w 110"/>
                  <a:gd name="T9" fmla="*/ 0 h 129"/>
                  <a:gd name="T10" fmla="*/ 65 w 110"/>
                  <a:gd name="T11" fmla="*/ 0 h 129"/>
                  <a:gd name="T12" fmla="*/ 65 w 110"/>
                  <a:gd name="T13" fmla="*/ 80 h 129"/>
                  <a:gd name="T14" fmla="*/ 45 w 110"/>
                  <a:gd name="T15" fmla="*/ 80 h 129"/>
                  <a:gd name="T16" fmla="*/ 45 w 110"/>
                  <a:gd name="T17" fmla="*/ 47 h 129"/>
                  <a:gd name="T18" fmla="*/ 0 w 110"/>
                  <a:gd name="T19" fmla="*/ 47 h 129"/>
                  <a:gd name="T20" fmla="*/ 0 w 110"/>
                  <a:gd name="T21" fmla="*/ 129 h 129"/>
                  <a:gd name="T22" fmla="*/ 32 w 110"/>
                  <a:gd name="T23" fmla="*/ 129 h 129"/>
                  <a:gd name="T24" fmla="*/ 45 w 110"/>
                  <a:gd name="T25" fmla="*/ 129 h 129"/>
                  <a:gd name="T26" fmla="*/ 80 w 110"/>
                  <a:gd name="T27" fmla="*/ 14 h 129"/>
                  <a:gd name="T28" fmla="*/ 96 w 110"/>
                  <a:gd name="T29" fmla="*/ 14 h 129"/>
                  <a:gd name="T30" fmla="*/ 96 w 110"/>
                  <a:gd name="T31" fmla="*/ 115 h 129"/>
                  <a:gd name="T32" fmla="*/ 80 w 110"/>
                  <a:gd name="T33" fmla="*/ 115 h 129"/>
                  <a:gd name="T34" fmla="*/ 80 w 110"/>
                  <a:gd name="T35" fmla="*/ 14 h 129"/>
                  <a:gd name="T36" fmla="*/ 47 w 110"/>
                  <a:gd name="T37" fmla="*/ 94 h 129"/>
                  <a:gd name="T38" fmla="*/ 64 w 110"/>
                  <a:gd name="T39" fmla="*/ 94 h 129"/>
                  <a:gd name="T40" fmla="*/ 64 w 110"/>
                  <a:gd name="T41" fmla="*/ 115 h 129"/>
                  <a:gd name="T42" fmla="*/ 47 w 110"/>
                  <a:gd name="T43" fmla="*/ 115 h 129"/>
                  <a:gd name="T44" fmla="*/ 47 w 110"/>
                  <a:gd name="T45" fmla="*/ 94 h 129"/>
                  <a:gd name="T46" fmla="*/ 31 w 110"/>
                  <a:gd name="T47" fmla="*/ 115 h 129"/>
                  <a:gd name="T48" fmla="*/ 14 w 110"/>
                  <a:gd name="T49" fmla="*/ 115 h 129"/>
                  <a:gd name="T50" fmla="*/ 14 w 110"/>
                  <a:gd name="T51" fmla="*/ 61 h 129"/>
                  <a:gd name="T52" fmla="*/ 31 w 110"/>
                  <a:gd name="T53" fmla="*/ 61 h 129"/>
                  <a:gd name="T54" fmla="*/ 31 w 110"/>
                  <a:gd name="T55" fmla="*/ 115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29">
                    <a:moveTo>
                      <a:pt x="45" y="129"/>
                    </a:moveTo>
                    <a:lnTo>
                      <a:pt x="65" y="129"/>
                    </a:lnTo>
                    <a:lnTo>
                      <a:pt x="78" y="129"/>
                    </a:lnTo>
                    <a:lnTo>
                      <a:pt x="110" y="129"/>
                    </a:lnTo>
                    <a:lnTo>
                      <a:pt x="110" y="0"/>
                    </a:lnTo>
                    <a:lnTo>
                      <a:pt x="65" y="0"/>
                    </a:lnTo>
                    <a:lnTo>
                      <a:pt x="65" y="80"/>
                    </a:lnTo>
                    <a:lnTo>
                      <a:pt x="45" y="80"/>
                    </a:lnTo>
                    <a:lnTo>
                      <a:pt x="45" y="47"/>
                    </a:lnTo>
                    <a:lnTo>
                      <a:pt x="0" y="47"/>
                    </a:lnTo>
                    <a:lnTo>
                      <a:pt x="0" y="129"/>
                    </a:lnTo>
                    <a:lnTo>
                      <a:pt x="32" y="129"/>
                    </a:lnTo>
                    <a:lnTo>
                      <a:pt x="45" y="129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15"/>
                    </a:lnTo>
                    <a:lnTo>
                      <a:pt x="80" y="115"/>
                    </a:lnTo>
                    <a:lnTo>
                      <a:pt x="80" y="14"/>
                    </a:lnTo>
                    <a:close/>
                    <a:moveTo>
                      <a:pt x="47" y="94"/>
                    </a:moveTo>
                    <a:lnTo>
                      <a:pt x="64" y="94"/>
                    </a:lnTo>
                    <a:lnTo>
                      <a:pt x="64" y="115"/>
                    </a:lnTo>
                    <a:lnTo>
                      <a:pt x="47" y="115"/>
                    </a:lnTo>
                    <a:lnTo>
                      <a:pt x="47" y="94"/>
                    </a:lnTo>
                    <a:close/>
                    <a:moveTo>
                      <a:pt x="31" y="115"/>
                    </a:moveTo>
                    <a:lnTo>
                      <a:pt x="14" y="115"/>
                    </a:lnTo>
                    <a:lnTo>
                      <a:pt x="14" y="61"/>
                    </a:lnTo>
                    <a:lnTo>
                      <a:pt x="31" y="61"/>
                    </a:lnTo>
                    <a:lnTo>
                      <a:pt x="31" y="1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1" name="Rectangle 173"/>
              <p:cNvSpPr>
                <a:spLocks noChangeArrowheads="1"/>
              </p:cNvSpPr>
              <p:nvPr/>
            </p:nvSpPr>
            <p:spPr bwMode="auto">
              <a:xfrm>
                <a:off x="5226050" y="3333750"/>
                <a:ext cx="176213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2" name="Rectangle 174"/>
              <p:cNvSpPr>
                <a:spLocks noChangeArrowheads="1"/>
              </p:cNvSpPr>
              <p:nvPr/>
            </p:nvSpPr>
            <p:spPr bwMode="auto">
              <a:xfrm>
                <a:off x="5226050" y="3373438"/>
                <a:ext cx="71438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56" name="组合 55"/>
          <p:cNvGrpSpPr/>
          <p:nvPr/>
        </p:nvGrpSpPr>
        <p:grpSpPr>
          <a:xfrm>
            <a:off x="7866490" y="2618015"/>
            <a:ext cx="894896" cy="894896"/>
            <a:chOff x="7866490" y="2618015"/>
            <a:chExt cx="894896" cy="894896"/>
          </a:xfrm>
        </p:grpSpPr>
        <p:sp>
          <p:nvSpPr>
            <p:cNvPr id="54" name="Oval 132"/>
            <p:cNvSpPr/>
            <p:nvPr/>
          </p:nvSpPr>
          <p:spPr>
            <a:xfrm>
              <a:off x="7866490" y="2618015"/>
              <a:ext cx="894896" cy="894896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5" name="Freeform 175"/>
            <p:cNvSpPr>
              <a:spLocks noEditPoints="1"/>
            </p:cNvSpPr>
            <p:nvPr/>
          </p:nvSpPr>
          <p:spPr bwMode="auto">
            <a:xfrm>
              <a:off x="8028901" y="2814781"/>
              <a:ext cx="570074" cy="501364"/>
            </a:xfrm>
            <a:custGeom>
              <a:avLst/>
              <a:gdLst>
                <a:gd name="T0" fmla="*/ 448 w 531"/>
                <a:gd name="T1" fmla="*/ 98 h 467"/>
                <a:gd name="T2" fmla="*/ 461 w 531"/>
                <a:gd name="T3" fmla="*/ 75 h 467"/>
                <a:gd name="T4" fmla="*/ 449 w 531"/>
                <a:gd name="T5" fmla="*/ 72 h 467"/>
                <a:gd name="T6" fmla="*/ 442 w 531"/>
                <a:gd name="T7" fmla="*/ 85 h 467"/>
                <a:gd name="T8" fmla="*/ 430 w 531"/>
                <a:gd name="T9" fmla="*/ 78 h 467"/>
                <a:gd name="T10" fmla="*/ 435 w 531"/>
                <a:gd name="T11" fmla="*/ 67 h 467"/>
                <a:gd name="T12" fmla="*/ 429 w 531"/>
                <a:gd name="T13" fmla="*/ 60 h 467"/>
                <a:gd name="T14" fmla="*/ 286 w 531"/>
                <a:gd name="T15" fmla="*/ 36 h 467"/>
                <a:gd name="T16" fmla="*/ 288 w 531"/>
                <a:gd name="T17" fmla="*/ 15 h 467"/>
                <a:gd name="T18" fmla="*/ 266 w 531"/>
                <a:gd name="T19" fmla="*/ 0 h 467"/>
                <a:gd name="T20" fmla="*/ 247 w 531"/>
                <a:gd name="T21" fmla="*/ 11 h 467"/>
                <a:gd name="T22" fmla="*/ 243 w 531"/>
                <a:gd name="T23" fmla="*/ 31 h 467"/>
                <a:gd name="T24" fmla="*/ 135 w 531"/>
                <a:gd name="T25" fmla="*/ 51 h 467"/>
                <a:gd name="T26" fmla="*/ 97 w 531"/>
                <a:gd name="T27" fmla="*/ 65 h 467"/>
                <a:gd name="T28" fmla="*/ 101 w 531"/>
                <a:gd name="T29" fmla="*/ 78 h 467"/>
                <a:gd name="T30" fmla="*/ 92 w 531"/>
                <a:gd name="T31" fmla="*/ 87 h 467"/>
                <a:gd name="T32" fmla="*/ 84 w 531"/>
                <a:gd name="T33" fmla="*/ 75 h 467"/>
                <a:gd name="T34" fmla="*/ 72 w 531"/>
                <a:gd name="T35" fmla="*/ 72 h 467"/>
                <a:gd name="T36" fmla="*/ 78 w 531"/>
                <a:gd name="T37" fmla="*/ 95 h 467"/>
                <a:gd name="T38" fmla="*/ 0 w 531"/>
                <a:gd name="T39" fmla="*/ 304 h 467"/>
                <a:gd name="T40" fmla="*/ 24 w 531"/>
                <a:gd name="T41" fmla="*/ 328 h 467"/>
                <a:gd name="T42" fmla="*/ 138 w 531"/>
                <a:gd name="T43" fmla="*/ 339 h 467"/>
                <a:gd name="T44" fmla="*/ 173 w 531"/>
                <a:gd name="T45" fmla="*/ 320 h 467"/>
                <a:gd name="T46" fmla="*/ 185 w 531"/>
                <a:gd name="T47" fmla="*/ 300 h 467"/>
                <a:gd name="T48" fmla="*/ 114 w 531"/>
                <a:gd name="T49" fmla="*/ 84 h 467"/>
                <a:gd name="T50" fmla="*/ 178 w 531"/>
                <a:gd name="T51" fmla="*/ 58 h 467"/>
                <a:gd name="T52" fmla="*/ 243 w 531"/>
                <a:gd name="T53" fmla="*/ 233 h 467"/>
                <a:gd name="T54" fmla="*/ 249 w 531"/>
                <a:gd name="T55" fmla="*/ 299 h 467"/>
                <a:gd name="T56" fmla="*/ 248 w 531"/>
                <a:gd name="T57" fmla="*/ 352 h 467"/>
                <a:gd name="T58" fmla="*/ 210 w 531"/>
                <a:gd name="T59" fmla="*/ 385 h 467"/>
                <a:gd name="T60" fmla="*/ 186 w 531"/>
                <a:gd name="T61" fmla="*/ 467 h 467"/>
                <a:gd name="T62" fmla="*/ 327 w 531"/>
                <a:gd name="T63" fmla="*/ 386 h 467"/>
                <a:gd name="T64" fmla="*/ 292 w 531"/>
                <a:gd name="T65" fmla="*/ 371 h 467"/>
                <a:gd name="T66" fmla="*/ 282 w 531"/>
                <a:gd name="T67" fmla="*/ 299 h 467"/>
                <a:gd name="T68" fmla="*/ 289 w 531"/>
                <a:gd name="T69" fmla="*/ 233 h 467"/>
                <a:gd name="T70" fmla="*/ 354 w 531"/>
                <a:gd name="T71" fmla="*/ 58 h 467"/>
                <a:gd name="T72" fmla="*/ 417 w 531"/>
                <a:gd name="T73" fmla="*/ 84 h 467"/>
                <a:gd name="T74" fmla="*/ 346 w 531"/>
                <a:gd name="T75" fmla="*/ 300 h 467"/>
                <a:gd name="T76" fmla="*/ 358 w 531"/>
                <a:gd name="T77" fmla="*/ 320 h 467"/>
                <a:gd name="T78" fmla="*/ 396 w 531"/>
                <a:gd name="T79" fmla="*/ 339 h 467"/>
                <a:gd name="T80" fmla="*/ 507 w 531"/>
                <a:gd name="T81" fmla="*/ 328 h 467"/>
                <a:gd name="T82" fmla="*/ 531 w 531"/>
                <a:gd name="T83" fmla="*/ 303 h 467"/>
                <a:gd name="T84" fmla="*/ 275 w 531"/>
                <a:gd name="T85" fmla="*/ 24 h 467"/>
                <a:gd name="T86" fmla="*/ 266 w 531"/>
                <a:gd name="T87" fmla="*/ 34 h 467"/>
                <a:gd name="T88" fmla="*/ 257 w 531"/>
                <a:gd name="T89" fmla="*/ 21 h 467"/>
                <a:gd name="T90" fmla="*/ 51 w 531"/>
                <a:gd name="T91" fmla="*/ 325 h 467"/>
                <a:gd name="T92" fmla="*/ 166 w 531"/>
                <a:gd name="T93" fmla="*/ 308 h 467"/>
                <a:gd name="T94" fmla="*/ 134 w 531"/>
                <a:gd name="T95" fmla="*/ 325 h 467"/>
                <a:gd name="T96" fmla="*/ 270 w 531"/>
                <a:gd name="T97" fmla="*/ 217 h 467"/>
                <a:gd name="T98" fmla="*/ 275 w 531"/>
                <a:gd name="T99" fmla="*/ 274 h 467"/>
                <a:gd name="T100" fmla="*/ 256 w 531"/>
                <a:gd name="T101" fmla="*/ 274 h 467"/>
                <a:gd name="T102" fmla="*/ 262 w 531"/>
                <a:gd name="T103" fmla="*/ 217 h 467"/>
                <a:gd name="T104" fmla="*/ 331 w 531"/>
                <a:gd name="T105" fmla="*/ 453 h 467"/>
                <a:gd name="T106" fmla="*/ 296 w 531"/>
                <a:gd name="T107" fmla="*/ 391 h 467"/>
                <a:gd name="T108" fmla="*/ 256 w 531"/>
                <a:gd name="T109" fmla="*/ 368 h 467"/>
                <a:gd name="T110" fmla="*/ 268 w 531"/>
                <a:gd name="T111" fmla="*/ 307 h 467"/>
                <a:gd name="T112" fmla="*/ 274 w 531"/>
                <a:gd name="T113" fmla="*/ 368 h 467"/>
                <a:gd name="T114" fmla="*/ 268 w 531"/>
                <a:gd name="T115" fmla="*/ 203 h 467"/>
                <a:gd name="T116" fmla="*/ 268 w 531"/>
                <a:gd name="T117" fmla="*/ 53 h 467"/>
                <a:gd name="T118" fmla="*/ 480 w 531"/>
                <a:gd name="T119" fmla="*/ 325 h 467"/>
                <a:gd name="T120" fmla="*/ 367 w 531"/>
                <a:gd name="T121" fmla="*/ 308 h 467"/>
                <a:gd name="T122" fmla="*/ 480 w 531"/>
                <a:gd name="T123" fmla="*/ 325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31" h="467">
                  <a:moveTo>
                    <a:pt x="531" y="303"/>
                  </a:moveTo>
                  <a:lnTo>
                    <a:pt x="531" y="303"/>
                  </a:lnTo>
                  <a:lnTo>
                    <a:pt x="531" y="300"/>
                  </a:lnTo>
                  <a:lnTo>
                    <a:pt x="530" y="298"/>
                  </a:lnTo>
                  <a:lnTo>
                    <a:pt x="448" y="98"/>
                  </a:lnTo>
                  <a:lnTo>
                    <a:pt x="448" y="98"/>
                  </a:lnTo>
                  <a:lnTo>
                    <a:pt x="453" y="95"/>
                  </a:lnTo>
                  <a:lnTo>
                    <a:pt x="457" y="91"/>
                  </a:lnTo>
                  <a:lnTo>
                    <a:pt x="461" y="84"/>
                  </a:lnTo>
                  <a:lnTo>
                    <a:pt x="462" y="78"/>
                  </a:lnTo>
                  <a:lnTo>
                    <a:pt x="462" y="78"/>
                  </a:lnTo>
                  <a:lnTo>
                    <a:pt x="461" y="75"/>
                  </a:lnTo>
                  <a:lnTo>
                    <a:pt x="459" y="72"/>
                  </a:lnTo>
                  <a:lnTo>
                    <a:pt x="457" y="71"/>
                  </a:lnTo>
                  <a:lnTo>
                    <a:pt x="454" y="70"/>
                  </a:lnTo>
                  <a:lnTo>
                    <a:pt x="454" y="70"/>
                  </a:lnTo>
                  <a:lnTo>
                    <a:pt x="452" y="71"/>
                  </a:lnTo>
                  <a:lnTo>
                    <a:pt x="449" y="72"/>
                  </a:lnTo>
                  <a:lnTo>
                    <a:pt x="448" y="75"/>
                  </a:lnTo>
                  <a:lnTo>
                    <a:pt x="448" y="78"/>
                  </a:lnTo>
                  <a:lnTo>
                    <a:pt x="448" y="78"/>
                  </a:lnTo>
                  <a:lnTo>
                    <a:pt x="446" y="81"/>
                  </a:lnTo>
                  <a:lnTo>
                    <a:pt x="444" y="83"/>
                  </a:lnTo>
                  <a:lnTo>
                    <a:pt x="442" y="85"/>
                  </a:lnTo>
                  <a:lnTo>
                    <a:pt x="439" y="87"/>
                  </a:lnTo>
                  <a:lnTo>
                    <a:pt x="439" y="87"/>
                  </a:lnTo>
                  <a:lnTo>
                    <a:pt x="436" y="85"/>
                  </a:lnTo>
                  <a:lnTo>
                    <a:pt x="434" y="83"/>
                  </a:lnTo>
                  <a:lnTo>
                    <a:pt x="431" y="81"/>
                  </a:lnTo>
                  <a:lnTo>
                    <a:pt x="430" y="78"/>
                  </a:lnTo>
                  <a:lnTo>
                    <a:pt x="430" y="78"/>
                  </a:lnTo>
                  <a:lnTo>
                    <a:pt x="431" y="75"/>
                  </a:lnTo>
                  <a:lnTo>
                    <a:pt x="434" y="72"/>
                  </a:lnTo>
                  <a:lnTo>
                    <a:pt x="434" y="72"/>
                  </a:lnTo>
                  <a:lnTo>
                    <a:pt x="435" y="70"/>
                  </a:lnTo>
                  <a:lnTo>
                    <a:pt x="435" y="67"/>
                  </a:lnTo>
                  <a:lnTo>
                    <a:pt x="435" y="65"/>
                  </a:lnTo>
                  <a:lnTo>
                    <a:pt x="434" y="63"/>
                  </a:lnTo>
                  <a:lnTo>
                    <a:pt x="434" y="63"/>
                  </a:lnTo>
                  <a:lnTo>
                    <a:pt x="431" y="61"/>
                  </a:lnTo>
                  <a:lnTo>
                    <a:pt x="429" y="60"/>
                  </a:lnTo>
                  <a:lnTo>
                    <a:pt x="429" y="60"/>
                  </a:lnTo>
                  <a:lnTo>
                    <a:pt x="396" y="51"/>
                  </a:lnTo>
                  <a:lnTo>
                    <a:pt x="360" y="44"/>
                  </a:lnTo>
                  <a:lnTo>
                    <a:pt x="323" y="41"/>
                  </a:lnTo>
                  <a:lnTo>
                    <a:pt x="283" y="39"/>
                  </a:lnTo>
                  <a:lnTo>
                    <a:pt x="283" y="39"/>
                  </a:lnTo>
                  <a:lnTo>
                    <a:pt x="286" y="36"/>
                  </a:lnTo>
                  <a:lnTo>
                    <a:pt x="288" y="31"/>
                  </a:lnTo>
                  <a:lnTo>
                    <a:pt x="289" y="28"/>
                  </a:lnTo>
                  <a:lnTo>
                    <a:pt x="289" y="24"/>
                  </a:lnTo>
                  <a:lnTo>
                    <a:pt x="289" y="24"/>
                  </a:lnTo>
                  <a:lnTo>
                    <a:pt x="289" y="20"/>
                  </a:lnTo>
                  <a:lnTo>
                    <a:pt x="288" y="15"/>
                  </a:lnTo>
                  <a:lnTo>
                    <a:pt x="286" y="11"/>
                  </a:lnTo>
                  <a:lnTo>
                    <a:pt x="282" y="8"/>
                  </a:lnTo>
                  <a:lnTo>
                    <a:pt x="279" y="4"/>
                  </a:lnTo>
                  <a:lnTo>
                    <a:pt x="275" y="2"/>
                  </a:lnTo>
                  <a:lnTo>
                    <a:pt x="270" y="1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261" y="1"/>
                  </a:lnTo>
                  <a:lnTo>
                    <a:pt x="256" y="2"/>
                  </a:lnTo>
                  <a:lnTo>
                    <a:pt x="253" y="4"/>
                  </a:lnTo>
                  <a:lnTo>
                    <a:pt x="249" y="8"/>
                  </a:lnTo>
                  <a:lnTo>
                    <a:pt x="247" y="11"/>
                  </a:lnTo>
                  <a:lnTo>
                    <a:pt x="245" y="15"/>
                  </a:lnTo>
                  <a:lnTo>
                    <a:pt x="242" y="20"/>
                  </a:lnTo>
                  <a:lnTo>
                    <a:pt x="242" y="24"/>
                  </a:lnTo>
                  <a:lnTo>
                    <a:pt x="242" y="24"/>
                  </a:lnTo>
                  <a:lnTo>
                    <a:pt x="242" y="28"/>
                  </a:lnTo>
                  <a:lnTo>
                    <a:pt x="243" y="31"/>
                  </a:lnTo>
                  <a:lnTo>
                    <a:pt x="246" y="36"/>
                  </a:lnTo>
                  <a:lnTo>
                    <a:pt x="248" y="39"/>
                  </a:lnTo>
                  <a:lnTo>
                    <a:pt x="248" y="39"/>
                  </a:lnTo>
                  <a:lnTo>
                    <a:pt x="209" y="41"/>
                  </a:lnTo>
                  <a:lnTo>
                    <a:pt x="171" y="44"/>
                  </a:lnTo>
                  <a:lnTo>
                    <a:pt x="135" y="51"/>
                  </a:lnTo>
                  <a:lnTo>
                    <a:pt x="102" y="60"/>
                  </a:lnTo>
                  <a:lnTo>
                    <a:pt x="102" y="60"/>
                  </a:lnTo>
                  <a:lnTo>
                    <a:pt x="100" y="61"/>
                  </a:lnTo>
                  <a:lnTo>
                    <a:pt x="98" y="63"/>
                  </a:lnTo>
                  <a:lnTo>
                    <a:pt x="98" y="63"/>
                  </a:lnTo>
                  <a:lnTo>
                    <a:pt x="97" y="65"/>
                  </a:lnTo>
                  <a:lnTo>
                    <a:pt x="97" y="67"/>
                  </a:lnTo>
                  <a:lnTo>
                    <a:pt x="97" y="70"/>
                  </a:lnTo>
                  <a:lnTo>
                    <a:pt x="99" y="72"/>
                  </a:lnTo>
                  <a:lnTo>
                    <a:pt x="99" y="72"/>
                  </a:lnTo>
                  <a:lnTo>
                    <a:pt x="100" y="75"/>
                  </a:lnTo>
                  <a:lnTo>
                    <a:pt x="101" y="78"/>
                  </a:lnTo>
                  <a:lnTo>
                    <a:pt x="101" y="78"/>
                  </a:lnTo>
                  <a:lnTo>
                    <a:pt x="100" y="81"/>
                  </a:lnTo>
                  <a:lnTo>
                    <a:pt x="99" y="83"/>
                  </a:lnTo>
                  <a:lnTo>
                    <a:pt x="95" y="85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89" y="85"/>
                  </a:lnTo>
                  <a:lnTo>
                    <a:pt x="87" y="83"/>
                  </a:lnTo>
                  <a:lnTo>
                    <a:pt x="85" y="81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4" y="75"/>
                  </a:lnTo>
                  <a:lnTo>
                    <a:pt x="83" y="72"/>
                  </a:lnTo>
                  <a:lnTo>
                    <a:pt x="80" y="71"/>
                  </a:lnTo>
                  <a:lnTo>
                    <a:pt x="77" y="70"/>
                  </a:lnTo>
                  <a:lnTo>
                    <a:pt x="77" y="70"/>
                  </a:lnTo>
                  <a:lnTo>
                    <a:pt x="75" y="71"/>
                  </a:lnTo>
                  <a:lnTo>
                    <a:pt x="72" y="72"/>
                  </a:lnTo>
                  <a:lnTo>
                    <a:pt x="71" y="75"/>
                  </a:lnTo>
                  <a:lnTo>
                    <a:pt x="71" y="78"/>
                  </a:lnTo>
                  <a:lnTo>
                    <a:pt x="71" y="78"/>
                  </a:lnTo>
                  <a:lnTo>
                    <a:pt x="71" y="84"/>
                  </a:lnTo>
                  <a:lnTo>
                    <a:pt x="74" y="91"/>
                  </a:lnTo>
                  <a:lnTo>
                    <a:pt x="78" y="95"/>
                  </a:lnTo>
                  <a:lnTo>
                    <a:pt x="84" y="98"/>
                  </a:lnTo>
                  <a:lnTo>
                    <a:pt x="2" y="298"/>
                  </a:lnTo>
                  <a:lnTo>
                    <a:pt x="2" y="298"/>
                  </a:lnTo>
                  <a:lnTo>
                    <a:pt x="2" y="300"/>
                  </a:lnTo>
                  <a:lnTo>
                    <a:pt x="2" y="303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4" y="310"/>
                  </a:lnTo>
                  <a:lnTo>
                    <a:pt x="8" y="314"/>
                  </a:lnTo>
                  <a:lnTo>
                    <a:pt x="12" y="320"/>
                  </a:lnTo>
                  <a:lnTo>
                    <a:pt x="18" y="324"/>
                  </a:lnTo>
                  <a:lnTo>
                    <a:pt x="24" y="328"/>
                  </a:lnTo>
                  <a:lnTo>
                    <a:pt x="32" y="333"/>
                  </a:lnTo>
                  <a:lnTo>
                    <a:pt x="39" y="336"/>
                  </a:lnTo>
                  <a:lnTo>
                    <a:pt x="48" y="339"/>
                  </a:lnTo>
                  <a:lnTo>
                    <a:pt x="50" y="339"/>
                  </a:lnTo>
                  <a:lnTo>
                    <a:pt x="135" y="339"/>
                  </a:lnTo>
                  <a:lnTo>
                    <a:pt x="138" y="339"/>
                  </a:lnTo>
                  <a:lnTo>
                    <a:pt x="138" y="339"/>
                  </a:lnTo>
                  <a:lnTo>
                    <a:pt x="146" y="336"/>
                  </a:lnTo>
                  <a:lnTo>
                    <a:pt x="154" y="333"/>
                  </a:lnTo>
                  <a:lnTo>
                    <a:pt x="161" y="328"/>
                  </a:lnTo>
                  <a:lnTo>
                    <a:pt x="168" y="324"/>
                  </a:lnTo>
                  <a:lnTo>
                    <a:pt x="173" y="320"/>
                  </a:lnTo>
                  <a:lnTo>
                    <a:pt x="179" y="314"/>
                  </a:lnTo>
                  <a:lnTo>
                    <a:pt x="183" y="310"/>
                  </a:lnTo>
                  <a:lnTo>
                    <a:pt x="186" y="304"/>
                  </a:lnTo>
                  <a:lnTo>
                    <a:pt x="185" y="303"/>
                  </a:lnTo>
                  <a:lnTo>
                    <a:pt x="185" y="303"/>
                  </a:lnTo>
                  <a:lnTo>
                    <a:pt x="185" y="300"/>
                  </a:lnTo>
                  <a:lnTo>
                    <a:pt x="184" y="298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107" y="95"/>
                  </a:lnTo>
                  <a:lnTo>
                    <a:pt x="112" y="90"/>
                  </a:lnTo>
                  <a:lnTo>
                    <a:pt x="114" y="84"/>
                  </a:lnTo>
                  <a:lnTo>
                    <a:pt x="115" y="78"/>
                  </a:lnTo>
                  <a:lnTo>
                    <a:pt x="115" y="78"/>
                  </a:lnTo>
                  <a:lnTo>
                    <a:pt x="114" y="70"/>
                  </a:lnTo>
                  <a:lnTo>
                    <a:pt x="114" y="70"/>
                  </a:lnTo>
                  <a:lnTo>
                    <a:pt x="145" y="64"/>
                  </a:lnTo>
                  <a:lnTo>
                    <a:pt x="178" y="58"/>
                  </a:lnTo>
                  <a:lnTo>
                    <a:pt x="212" y="54"/>
                  </a:lnTo>
                  <a:lnTo>
                    <a:pt x="249" y="53"/>
                  </a:lnTo>
                  <a:lnTo>
                    <a:pt x="249" y="211"/>
                  </a:lnTo>
                  <a:lnTo>
                    <a:pt x="249" y="211"/>
                  </a:lnTo>
                  <a:lnTo>
                    <a:pt x="246" y="222"/>
                  </a:lnTo>
                  <a:lnTo>
                    <a:pt x="243" y="233"/>
                  </a:lnTo>
                  <a:lnTo>
                    <a:pt x="241" y="244"/>
                  </a:lnTo>
                  <a:lnTo>
                    <a:pt x="241" y="255"/>
                  </a:lnTo>
                  <a:lnTo>
                    <a:pt x="241" y="267"/>
                  </a:lnTo>
                  <a:lnTo>
                    <a:pt x="243" y="278"/>
                  </a:lnTo>
                  <a:lnTo>
                    <a:pt x="246" y="288"/>
                  </a:lnTo>
                  <a:lnTo>
                    <a:pt x="249" y="299"/>
                  </a:lnTo>
                  <a:lnTo>
                    <a:pt x="249" y="299"/>
                  </a:lnTo>
                  <a:lnTo>
                    <a:pt x="249" y="300"/>
                  </a:lnTo>
                  <a:lnTo>
                    <a:pt x="249" y="341"/>
                  </a:lnTo>
                  <a:lnTo>
                    <a:pt x="249" y="341"/>
                  </a:lnTo>
                  <a:lnTo>
                    <a:pt x="249" y="346"/>
                  </a:lnTo>
                  <a:lnTo>
                    <a:pt x="248" y="352"/>
                  </a:lnTo>
                  <a:lnTo>
                    <a:pt x="246" y="358"/>
                  </a:lnTo>
                  <a:lnTo>
                    <a:pt x="242" y="364"/>
                  </a:lnTo>
                  <a:lnTo>
                    <a:pt x="238" y="371"/>
                  </a:lnTo>
                  <a:lnTo>
                    <a:pt x="230" y="376"/>
                  </a:lnTo>
                  <a:lnTo>
                    <a:pt x="222" y="381"/>
                  </a:lnTo>
                  <a:lnTo>
                    <a:pt x="210" y="385"/>
                  </a:lnTo>
                  <a:lnTo>
                    <a:pt x="206" y="386"/>
                  </a:lnTo>
                  <a:lnTo>
                    <a:pt x="205" y="391"/>
                  </a:lnTo>
                  <a:lnTo>
                    <a:pt x="192" y="391"/>
                  </a:lnTo>
                  <a:lnTo>
                    <a:pt x="192" y="429"/>
                  </a:lnTo>
                  <a:lnTo>
                    <a:pt x="186" y="429"/>
                  </a:lnTo>
                  <a:lnTo>
                    <a:pt x="186" y="467"/>
                  </a:lnTo>
                  <a:lnTo>
                    <a:pt x="345" y="467"/>
                  </a:lnTo>
                  <a:lnTo>
                    <a:pt x="345" y="429"/>
                  </a:lnTo>
                  <a:lnTo>
                    <a:pt x="340" y="429"/>
                  </a:lnTo>
                  <a:lnTo>
                    <a:pt x="340" y="391"/>
                  </a:lnTo>
                  <a:lnTo>
                    <a:pt x="327" y="391"/>
                  </a:lnTo>
                  <a:lnTo>
                    <a:pt x="327" y="386"/>
                  </a:lnTo>
                  <a:lnTo>
                    <a:pt x="321" y="385"/>
                  </a:lnTo>
                  <a:lnTo>
                    <a:pt x="321" y="385"/>
                  </a:lnTo>
                  <a:lnTo>
                    <a:pt x="311" y="382"/>
                  </a:lnTo>
                  <a:lnTo>
                    <a:pt x="304" y="379"/>
                  </a:lnTo>
                  <a:lnTo>
                    <a:pt x="297" y="375"/>
                  </a:lnTo>
                  <a:lnTo>
                    <a:pt x="292" y="371"/>
                  </a:lnTo>
                  <a:lnTo>
                    <a:pt x="288" y="364"/>
                  </a:lnTo>
                  <a:lnTo>
                    <a:pt x="286" y="358"/>
                  </a:lnTo>
                  <a:lnTo>
                    <a:pt x="283" y="350"/>
                  </a:lnTo>
                  <a:lnTo>
                    <a:pt x="282" y="341"/>
                  </a:lnTo>
                  <a:lnTo>
                    <a:pt x="282" y="299"/>
                  </a:lnTo>
                  <a:lnTo>
                    <a:pt x="282" y="299"/>
                  </a:lnTo>
                  <a:lnTo>
                    <a:pt x="286" y="288"/>
                  </a:lnTo>
                  <a:lnTo>
                    <a:pt x="289" y="278"/>
                  </a:lnTo>
                  <a:lnTo>
                    <a:pt x="290" y="266"/>
                  </a:lnTo>
                  <a:lnTo>
                    <a:pt x="290" y="255"/>
                  </a:lnTo>
                  <a:lnTo>
                    <a:pt x="290" y="244"/>
                  </a:lnTo>
                  <a:lnTo>
                    <a:pt x="289" y="233"/>
                  </a:lnTo>
                  <a:lnTo>
                    <a:pt x="286" y="222"/>
                  </a:lnTo>
                  <a:lnTo>
                    <a:pt x="282" y="211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319" y="54"/>
                  </a:lnTo>
                  <a:lnTo>
                    <a:pt x="354" y="58"/>
                  </a:lnTo>
                  <a:lnTo>
                    <a:pt x="387" y="64"/>
                  </a:lnTo>
                  <a:lnTo>
                    <a:pt x="417" y="70"/>
                  </a:lnTo>
                  <a:lnTo>
                    <a:pt x="417" y="70"/>
                  </a:lnTo>
                  <a:lnTo>
                    <a:pt x="416" y="78"/>
                  </a:lnTo>
                  <a:lnTo>
                    <a:pt x="416" y="78"/>
                  </a:lnTo>
                  <a:lnTo>
                    <a:pt x="417" y="84"/>
                  </a:lnTo>
                  <a:lnTo>
                    <a:pt x="421" y="90"/>
                  </a:lnTo>
                  <a:lnTo>
                    <a:pt x="424" y="95"/>
                  </a:lnTo>
                  <a:lnTo>
                    <a:pt x="429" y="98"/>
                  </a:lnTo>
                  <a:lnTo>
                    <a:pt x="347" y="298"/>
                  </a:lnTo>
                  <a:lnTo>
                    <a:pt x="347" y="298"/>
                  </a:lnTo>
                  <a:lnTo>
                    <a:pt x="346" y="300"/>
                  </a:lnTo>
                  <a:lnTo>
                    <a:pt x="347" y="303"/>
                  </a:lnTo>
                  <a:lnTo>
                    <a:pt x="346" y="304"/>
                  </a:lnTo>
                  <a:lnTo>
                    <a:pt x="346" y="304"/>
                  </a:lnTo>
                  <a:lnTo>
                    <a:pt x="349" y="310"/>
                  </a:lnTo>
                  <a:lnTo>
                    <a:pt x="354" y="314"/>
                  </a:lnTo>
                  <a:lnTo>
                    <a:pt x="358" y="320"/>
                  </a:lnTo>
                  <a:lnTo>
                    <a:pt x="363" y="324"/>
                  </a:lnTo>
                  <a:lnTo>
                    <a:pt x="370" y="328"/>
                  </a:lnTo>
                  <a:lnTo>
                    <a:pt x="377" y="333"/>
                  </a:lnTo>
                  <a:lnTo>
                    <a:pt x="385" y="336"/>
                  </a:lnTo>
                  <a:lnTo>
                    <a:pt x="394" y="339"/>
                  </a:lnTo>
                  <a:lnTo>
                    <a:pt x="396" y="339"/>
                  </a:lnTo>
                  <a:lnTo>
                    <a:pt x="481" y="339"/>
                  </a:lnTo>
                  <a:lnTo>
                    <a:pt x="483" y="339"/>
                  </a:lnTo>
                  <a:lnTo>
                    <a:pt x="483" y="339"/>
                  </a:lnTo>
                  <a:lnTo>
                    <a:pt x="492" y="336"/>
                  </a:lnTo>
                  <a:lnTo>
                    <a:pt x="499" y="333"/>
                  </a:lnTo>
                  <a:lnTo>
                    <a:pt x="507" y="328"/>
                  </a:lnTo>
                  <a:lnTo>
                    <a:pt x="513" y="324"/>
                  </a:lnTo>
                  <a:lnTo>
                    <a:pt x="519" y="320"/>
                  </a:lnTo>
                  <a:lnTo>
                    <a:pt x="524" y="314"/>
                  </a:lnTo>
                  <a:lnTo>
                    <a:pt x="527" y="310"/>
                  </a:lnTo>
                  <a:lnTo>
                    <a:pt x="531" y="304"/>
                  </a:lnTo>
                  <a:lnTo>
                    <a:pt x="531" y="303"/>
                  </a:lnTo>
                  <a:close/>
                  <a:moveTo>
                    <a:pt x="266" y="15"/>
                  </a:moveTo>
                  <a:lnTo>
                    <a:pt x="266" y="15"/>
                  </a:lnTo>
                  <a:lnTo>
                    <a:pt x="269" y="15"/>
                  </a:lnTo>
                  <a:lnTo>
                    <a:pt x="273" y="17"/>
                  </a:lnTo>
                  <a:lnTo>
                    <a:pt x="275" y="21"/>
                  </a:lnTo>
                  <a:lnTo>
                    <a:pt x="275" y="24"/>
                  </a:lnTo>
                  <a:lnTo>
                    <a:pt x="275" y="24"/>
                  </a:lnTo>
                  <a:lnTo>
                    <a:pt x="275" y="27"/>
                  </a:lnTo>
                  <a:lnTo>
                    <a:pt x="273" y="30"/>
                  </a:lnTo>
                  <a:lnTo>
                    <a:pt x="269" y="33"/>
                  </a:lnTo>
                  <a:lnTo>
                    <a:pt x="266" y="34"/>
                  </a:lnTo>
                  <a:lnTo>
                    <a:pt x="266" y="34"/>
                  </a:lnTo>
                  <a:lnTo>
                    <a:pt x="262" y="33"/>
                  </a:lnTo>
                  <a:lnTo>
                    <a:pt x="260" y="30"/>
                  </a:lnTo>
                  <a:lnTo>
                    <a:pt x="257" y="27"/>
                  </a:lnTo>
                  <a:lnTo>
                    <a:pt x="256" y="24"/>
                  </a:lnTo>
                  <a:lnTo>
                    <a:pt x="256" y="24"/>
                  </a:lnTo>
                  <a:lnTo>
                    <a:pt x="257" y="21"/>
                  </a:lnTo>
                  <a:lnTo>
                    <a:pt x="260" y="17"/>
                  </a:lnTo>
                  <a:lnTo>
                    <a:pt x="262" y="15"/>
                  </a:lnTo>
                  <a:lnTo>
                    <a:pt x="266" y="15"/>
                  </a:lnTo>
                  <a:lnTo>
                    <a:pt x="266" y="15"/>
                  </a:lnTo>
                  <a:close/>
                  <a:moveTo>
                    <a:pt x="134" y="325"/>
                  </a:moveTo>
                  <a:lnTo>
                    <a:pt x="51" y="325"/>
                  </a:lnTo>
                  <a:lnTo>
                    <a:pt x="51" y="325"/>
                  </a:lnTo>
                  <a:lnTo>
                    <a:pt x="41" y="322"/>
                  </a:lnTo>
                  <a:lnTo>
                    <a:pt x="34" y="318"/>
                  </a:lnTo>
                  <a:lnTo>
                    <a:pt x="26" y="313"/>
                  </a:lnTo>
                  <a:lnTo>
                    <a:pt x="21" y="308"/>
                  </a:lnTo>
                  <a:lnTo>
                    <a:pt x="166" y="308"/>
                  </a:lnTo>
                  <a:lnTo>
                    <a:pt x="166" y="308"/>
                  </a:lnTo>
                  <a:lnTo>
                    <a:pt x="159" y="313"/>
                  </a:lnTo>
                  <a:lnTo>
                    <a:pt x="152" y="318"/>
                  </a:lnTo>
                  <a:lnTo>
                    <a:pt x="144" y="322"/>
                  </a:lnTo>
                  <a:lnTo>
                    <a:pt x="134" y="325"/>
                  </a:lnTo>
                  <a:lnTo>
                    <a:pt x="134" y="325"/>
                  </a:lnTo>
                  <a:close/>
                  <a:moveTo>
                    <a:pt x="19" y="294"/>
                  </a:moveTo>
                  <a:lnTo>
                    <a:pt x="93" y="114"/>
                  </a:lnTo>
                  <a:lnTo>
                    <a:pt x="167" y="294"/>
                  </a:lnTo>
                  <a:lnTo>
                    <a:pt x="19" y="294"/>
                  </a:lnTo>
                  <a:close/>
                  <a:moveTo>
                    <a:pt x="270" y="217"/>
                  </a:moveTo>
                  <a:lnTo>
                    <a:pt x="270" y="217"/>
                  </a:lnTo>
                  <a:lnTo>
                    <a:pt x="273" y="227"/>
                  </a:lnTo>
                  <a:lnTo>
                    <a:pt x="275" y="237"/>
                  </a:lnTo>
                  <a:lnTo>
                    <a:pt x="276" y="245"/>
                  </a:lnTo>
                  <a:lnTo>
                    <a:pt x="276" y="255"/>
                  </a:lnTo>
                  <a:lnTo>
                    <a:pt x="276" y="265"/>
                  </a:lnTo>
                  <a:lnTo>
                    <a:pt x="275" y="274"/>
                  </a:lnTo>
                  <a:lnTo>
                    <a:pt x="273" y="283"/>
                  </a:lnTo>
                  <a:lnTo>
                    <a:pt x="270" y="293"/>
                  </a:lnTo>
                  <a:lnTo>
                    <a:pt x="262" y="293"/>
                  </a:lnTo>
                  <a:lnTo>
                    <a:pt x="262" y="293"/>
                  </a:lnTo>
                  <a:lnTo>
                    <a:pt x="259" y="283"/>
                  </a:lnTo>
                  <a:lnTo>
                    <a:pt x="256" y="274"/>
                  </a:lnTo>
                  <a:lnTo>
                    <a:pt x="255" y="265"/>
                  </a:lnTo>
                  <a:lnTo>
                    <a:pt x="255" y="255"/>
                  </a:lnTo>
                  <a:lnTo>
                    <a:pt x="255" y="245"/>
                  </a:lnTo>
                  <a:lnTo>
                    <a:pt x="256" y="237"/>
                  </a:lnTo>
                  <a:lnTo>
                    <a:pt x="259" y="227"/>
                  </a:lnTo>
                  <a:lnTo>
                    <a:pt x="262" y="217"/>
                  </a:lnTo>
                  <a:lnTo>
                    <a:pt x="270" y="217"/>
                  </a:lnTo>
                  <a:close/>
                  <a:moveTo>
                    <a:pt x="331" y="453"/>
                  </a:moveTo>
                  <a:lnTo>
                    <a:pt x="200" y="453"/>
                  </a:lnTo>
                  <a:lnTo>
                    <a:pt x="200" y="443"/>
                  </a:lnTo>
                  <a:lnTo>
                    <a:pt x="331" y="443"/>
                  </a:lnTo>
                  <a:lnTo>
                    <a:pt x="331" y="453"/>
                  </a:lnTo>
                  <a:close/>
                  <a:moveTo>
                    <a:pt x="207" y="429"/>
                  </a:moveTo>
                  <a:lnTo>
                    <a:pt x="207" y="406"/>
                  </a:lnTo>
                  <a:lnTo>
                    <a:pt x="326" y="406"/>
                  </a:lnTo>
                  <a:lnTo>
                    <a:pt x="326" y="429"/>
                  </a:lnTo>
                  <a:lnTo>
                    <a:pt x="207" y="429"/>
                  </a:lnTo>
                  <a:close/>
                  <a:moveTo>
                    <a:pt x="296" y="391"/>
                  </a:moveTo>
                  <a:lnTo>
                    <a:pt x="235" y="391"/>
                  </a:lnTo>
                  <a:lnTo>
                    <a:pt x="235" y="391"/>
                  </a:lnTo>
                  <a:lnTo>
                    <a:pt x="241" y="386"/>
                  </a:lnTo>
                  <a:lnTo>
                    <a:pt x="248" y="380"/>
                  </a:lnTo>
                  <a:lnTo>
                    <a:pt x="252" y="375"/>
                  </a:lnTo>
                  <a:lnTo>
                    <a:pt x="256" y="368"/>
                  </a:lnTo>
                  <a:lnTo>
                    <a:pt x="260" y="362"/>
                  </a:lnTo>
                  <a:lnTo>
                    <a:pt x="262" y="355"/>
                  </a:lnTo>
                  <a:lnTo>
                    <a:pt x="263" y="348"/>
                  </a:lnTo>
                  <a:lnTo>
                    <a:pt x="263" y="341"/>
                  </a:lnTo>
                  <a:lnTo>
                    <a:pt x="263" y="307"/>
                  </a:lnTo>
                  <a:lnTo>
                    <a:pt x="268" y="307"/>
                  </a:lnTo>
                  <a:lnTo>
                    <a:pt x="268" y="341"/>
                  </a:lnTo>
                  <a:lnTo>
                    <a:pt x="268" y="341"/>
                  </a:lnTo>
                  <a:lnTo>
                    <a:pt x="269" y="348"/>
                  </a:lnTo>
                  <a:lnTo>
                    <a:pt x="269" y="354"/>
                  </a:lnTo>
                  <a:lnTo>
                    <a:pt x="272" y="362"/>
                  </a:lnTo>
                  <a:lnTo>
                    <a:pt x="274" y="368"/>
                  </a:lnTo>
                  <a:lnTo>
                    <a:pt x="278" y="375"/>
                  </a:lnTo>
                  <a:lnTo>
                    <a:pt x="282" y="380"/>
                  </a:lnTo>
                  <a:lnTo>
                    <a:pt x="289" y="386"/>
                  </a:lnTo>
                  <a:lnTo>
                    <a:pt x="296" y="391"/>
                  </a:lnTo>
                  <a:lnTo>
                    <a:pt x="296" y="391"/>
                  </a:lnTo>
                  <a:close/>
                  <a:moveTo>
                    <a:pt x="268" y="203"/>
                  </a:moveTo>
                  <a:lnTo>
                    <a:pt x="263" y="203"/>
                  </a:lnTo>
                  <a:lnTo>
                    <a:pt x="263" y="53"/>
                  </a:lnTo>
                  <a:lnTo>
                    <a:pt x="263" y="53"/>
                  </a:lnTo>
                  <a:lnTo>
                    <a:pt x="266" y="53"/>
                  </a:lnTo>
                  <a:lnTo>
                    <a:pt x="266" y="53"/>
                  </a:lnTo>
                  <a:lnTo>
                    <a:pt x="268" y="53"/>
                  </a:lnTo>
                  <a:lnTo>
                    <a:pt x="268" y="203"/>
                  </a:lnTo>
                  <a:close/>
                  <a:moveTo>
                    <a:pt x="512" y="294"/>
                  </a:moveTo>
                  <a:lnTo>
                    <a:pt x="364" y="294"/>
                  </a:lnTo>
                  <a:lnTo>
                    <a:pt x="439" y="114"/>
                  </a:lnTo>
                  <a:lnTo>
                    <a:pt x="512" y="294"/>
                  </a:lnTo>
                  <a:close/>
                  <a:moveTo>
                    <a:pt x="480" y="325"/>
                  </a:moveTo>
                  <a:lnTo>
                    <a:pt x="397" y="325"/>
                  </a:lnTo>
                  <a:lnTo>
                    <a:pt x="397" y="325"/>
                  </a:lnTo>
                  <a:lnTo>
                    <a:pt x="387" y="322"/>
                  </a:lnTo>
                  <a:lnTo>
                    <a:pt x="380" y="318"/>
                  </a:lnTo>
                  <a:lnTo>
                    <a:pt x="372" y="313"/>
                  </a:lnTo>
                  <a:lnTo>
                    <a:pt x="367" y="308"/>
                  </a:lnTo>
                  <a:lnTo>
                    <a:pt x="511" y="308"/>
                  </a:lnTo>
                  <a:lnTo>
                    <a:pt x="511" y="308"/>
                  </a:lnTo>
                  <a:lnTo>
                    <a:pt x="505" y="313"/>
                  </a:lnTo>
                  <a:lnTo>
                    <a:pt x="497" y="318"/>
                  </a:lnTo>
                  <a:lnTo>
                    <a:pt x="490" y="322"/>
                  </a:lnTo>
                  <a:lnTo>
                    <a:pt x="480" y="325"/>
                  </a:lnTo>
                  <a:lnTo>
                    <a:pt x="480" y="32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456014" y="3995965"/>
            <a:ext cx="894896" cy="894896"/>
            <a:chOff x="3456014" y="3995965"/>
            <a:chExt cx="894896" cy="894896"/>
          </a:xfrm>
        </p:grpSpPr>
        <p:sp>
          <p:nvSpPr>
            <p:cNvPr id="57" name="Oval 142"/>
            <p:cNvSpPr/>
            <p:nvPr/>
          </p:nvSpPr>
          <p:spPr>
            <a:xfrm flipH="1">
              <a:off x="3456014" y="3995965"/>
              <a:ext cx="894896" cy="894896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58" name="Group 176"/>
            <p:cNvGrpSpPr/>
            <p:nvPr/>
          </p:nvGrpSpPr>
          <p:grpSpPr>
            <a:xfrm>
              <a:off x="3647948" y="4188435"/>
              <a:ext cx="511028" cy="509956"/>
              <a:chOff x="5138738" y="4373563"/>
              <a:chExt cx="755650" cy="754063"/>
            </a:xfrm>
            <a:solidFill>
              <a:schemeClr val="bg1">
                <a:lumMod val="95000"/>
              </a:schemeClr>
            </a:solidFill>
          </p:grpSpPr>
          <p:sp>
            <p:nvSpPr>
              <p:cNvPr id="59" name="Freeform 177"/>
              <p:cNvSpPr>
                <a:spLocks noEditPoints="1"/>
              </p:cNvSpPr>
              <p:nvPr/>
            </p:nvSpPr>
            <p:spPr bwMode="auto">
              <a:xfrm>
                <a:off x="5138738" y="4373563"/>
                <a:ext cx="755650" cy="754063"/>
              </a:xfrm>
              <a:custGeom>
                <a:avLst/>
                <a:gdLst>
                  <a:gd name="T0" fmla="*/ 214 w 476"/>
                  <a:gd name="T1" fmla="*/ 1 h 475"/>
                  <a:gd name="T2" fmla="*/ 146 w 476"/>
                  <a:gd name="T3" fmla="*/ 20 h 475"/>
                  <a:gd name="T4" fmla="*/ 87 w 476"/>
                  <a:gd name="T5" fmla="*/ 55 h 475"/>
                  <a:gd name="T6" fmla="*/ 41 w 476"/>
                  <a:gd name="T7" fmla="*/ 105 h 475"/>
                  <a:gd name="T8" fmla="*/ 11 w 476"/>
                  <a:gd name="T9" fmla="*/ 167 h 475"/>
                  <a:gd name="T10" fmla="*/ 0 w 476"/>
                  <a:gd name="T11" fmla="*/ 238 h 475"/>
                  <a:gd name="T12" fmla="*/ 6 w 476"/>
                  <a:gd name="T13" fmla="*/ 286 h 475"/>
                  <a:gd name="T14" fmla="*/ 30 w 476"/>
                  <a:gd name="T15" fmla="*/ 351 h 475"/>
                  <a:gd name="T16" fmla="*/ 71 w 476"/>
                  <a:gd name="T17" fmla="*/ 406 h 475"/>
                  <a:gd name="T18" fmla="*/ 125 w 476"/>
                  <a:gd name="T19" fmla="*/ 447 h 475"/>
                  <a:gd name="T20" fmla="*/ 190 w 476"/>
                  <a:gd name="T21" fmla="*/ 471 h 475"/>
                  <a:gd name="T22" fmla="*/ 238 w 476"/>
                  <a:gd name="T23" fmla="*/ 475 h 475"/>
                  <a:gd name="T24" fmla="*/ 309 w 476"/>
                  <a:gd name="T25" fmla="*/ 464 h 475"/>
                  <a:gd name="T26" fmla="*/ 371 w 476"/>
                  <a:gd name="T27" fmla="*/ 435 h 475"/>
                  <a:gd name="T28" fmla="*/ 422 w 476"/>
                  <a:gd name="T29" fmla="*/ 389 h 475"/>
                  <a:gd name="T30" fmla="*/ 457 w 476"/>
                  <a:gd name="T31" fmla="*/ 331 h 475"/>
                  <a:gd name="T32" fmla="*/ 474 w 476"/>
                  <a:gd name="T33" fmla="*/ 263 h 475"/>
                  <a:gd name="T34" fmla="*/ 474 w 476"/>
                  <a:gd name="T35" fmla="*/ 214 h 475"/>
                  <a:gd name="T36" fmla="*/ 457 w 476"/>
                  <a:gd name="T37" fmla="*/ 146 h 475"/>
                  <a:gd name="T38" fmla="*/ 422 w 476"/>
                  <a:gd name="T39" fmla="*/ 86 h 475"/>
                  <a:gd name="T40" fmla="*/ 371 w 476"/>
                  <a:gd name="T41" fmla="*/ 41 h 475"/>
                  <a:gd name="T42" fmla="*/ 309 w 476"/>
                  <a:gd name="T43" fmla="*/ 11 h 475"/>
                  <a:gd name="T44" fmla="*/ 238 w 476"/>
                  <a:gd name="T45" fmla="*/ 0 h 475"/>
                  <a:gd name="T46" fmla="*/ 238 w 476"/>
                  <a:gd name="T47" fmla="*/ 461 h 475"/>
                  <a:gd name="T48" fmla="*/ 172 w 476"/>
                  <a:gd name="T49" fmla="*/ 452 h 475"/>
                  <a:gd name="T50" fmla="*/ 114 w 476"/>
                  <a:gd name="T51" fmla="*/ 423 h 475"/>
                  <a:gd name="T52" fmla="*/ 66 w 476"/>
                  <a:gd name="T53" fmla="*/ 380 h 475"/>
                  <a:gd name="T54" fmla="*/ 33 w 476"/>
                  <a:gd name="T55" fmla="*/ 325 h 475"/>
                  <a:gd name="T56" fmla="*/ 15 w 476"/>
                  <a:gd name="T57" fmla="*/ 260 h 475"/>
                  <a:gd name="T58" fmla="*/ 15 w 476"/>
                  <a:gd name="T59" fmla="*/ 215 h 475"/>
                  <a:gd name="T60" fmla="*/ 33 w 476"/>
                  <a:gd name="T61" fmla="*/ 151 h 475"/>
                  <a:gd name="T62" fmla="*/ 66 w 476"/>
                  <a:gd name="T63" fmla="*/ 96 h 475"/>
                  <a:gd name="T64" fmla="*/ 114 w 476"/>
                  <a:gd name="T65" fmla="*/ 53 h 475"/>
                  <a:gd name="T66" fmla="*/ 172 w 476"/>
                  <a:gd name="T67" fmla="*/ 25 h 475"/>
                  <a:gd name="T68" fmla="*/ 238 w 476"/>
                  <a:gd name="T69" fmla="*/ 14 h 475"/>
                  <a:gd name="T70" fmla="*/ 283 w 476"/>
                  <a:gd name="T71" fmla="*/ 20 h 475"/>
                  <a:gd name="T72" fmla="*/ 345 w 476"/>
                  <a:gd name="T73" fmla="*/ 41 h 475"/>
                  <a:gd name="T74" fmla="*/ 396 w 476"/>
                  <a:gd name="T75" fmla="*/ 80 h 475"/>
                  <a:gd name="T76" fmla="*/ 435 w 476"/>
                  <a:gd name="T77" fmla="*/ 132 h 475"/>
                  <a:gd name="T78" fmla="*/ 457 w 476"/>
                  <a:gd name="T79" fmla="*/ 193 h 475"/>
                  <a:gd name="T80" fmla="*/ 462 w 476"/>
                  <a:gd name="T81" fmla="*/ 238 h 475"/>
                  <a:gd name="T82" fmla="*/ 452 w 476"/>
                  <a:gd name="T83" fmla="*/ 305 h 475"/>
                  <a:gd name="T84" fmla="*/ 424 w 476"/>
                  <a:gd name="T85" fmla="*/ 363 h 475"/>
                  <a:gd name="T86" fmla="*/ 381 w 476"/>
                  <a:gd name="T87" fmla="*/ 410 h 475"/>
                  <a:gd name="T88" fmla="*/ 325 w 476"/>
                  <a:gd name="T89" fmla="*/ 444 h 475"/>
                  <a:gd name="T90" fmla="*/ 261 w 476"/>
                  <a:gd name="T91" fmla="*/ 46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76" h="475">
                    <a:moveTo>
                      <a:pt x="238" y="0"/>
                    </a:moveTo>
                    <a:lnTo>
                      <a:pt x="238" y="0"/>
                    </a:lnTo>
                    <a:lnTo>
                      <a:pt x="214" y="1"/>
                    </a:lnTo>
                    <a:lnTo>
                      <a:pt x="190" y="5"/>
                    </a:lnTo>
                    <a:lnTo>
                      <a:pt x="168" y="11"/>
                    </a:lnTo>
                    <a:lnTo>
                      <a:pt x="146" y="20"/>
                    </a:lnTo>
                    <a:lnTo>
                      <a:pt x="125" y="29"/>
                    </a:lnTo>
                    <a:lnTo>
                      <a:pt x="105" y="41"/>
                    </a:lnTo>
                    <a:lnTo>
                      <a:pt x="87" y="55"/>
                    </a:lnTo>
                    <a:lnTo>
                      <a:pt x="71" y="70"/>
                    </a:lnTo>
                    <a:lnTo>
                      <a:pt x="54" y="86"/>
                    </a:lnTo>
                    <a:lnTo>
                      <a:pt x="41" y="105"/>
                    </a:lnTo>
                    <a:lnTo>
                      <a:pt x="30" y="125"/>
                    </a:lnTo>
                    <a:lnTo>
                      <a:pt x="19" y="146"/>
                    </a:lnTo>
                    <a:lnTo>
                      <a:pt x="11" y="167"/>
                    </a:lnTo>
                    <a:lnTo>
                      <a:pt x="6" y="190"/>
                    </a:lnTo>
                    <a:lnTo>
                      <a:pt x="1" y="214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1" y="263"/>
                    </a:lnTo>
                    <a:lnTo>
                      <a:pt x="6" y="286"/>
                    </a:lnTo>
                    <a:lnTo>
                      <a:pt x="11" y="309"/>
                    </a:lnTo>
                    <a:lnTo>
                      <a:pt x="19" y="331"/>
                    </a:lnTo>
                    <a:lnTo>
                      <a:pt x="30" y="351"/>
                    </a:lnTo>
                    <a:lnTo>
                      <a:pt x="41" y="371"/>
                    </a:lnTo>
                    <a:lnTo>
                      <a:pt x="54" y="389"/>
                    </a:lnTo>
                    <a:lnTo>
                      <a:pt x="71" y="406"/>
                    </a:lnTo>
                    <a:lnTo>
                      <a:pt x="87" y="421"/>
                    </a:lnTo>
                    <a:lnTo>
                      <a:pt x="105" y="435"/>
                    </a:lnTo>
                    <a:lnTo>
                      <a:pt x="125" y="447"/>
                    </a:lnTo>
                    <a:lnTo>
                      <a:pt x="146" y="457"/>
                    </a:lnTo>
                    <a:lnTo>
                      <a:pt x="168" y="464"/>
                    </a:lnTo>
                    <a:lnTo>
                      <a:pt x="190" y="471"/>
                    </a:lnTo>
                    <a:lnTo>
                      <a:pt x="214" y="474"/>
                    </a:lnTo>
                    <a:lnTo>
                      <a:pt x="238" y="475"/>
                    </a:lnTo>
                    <a:lnTo>
                      <a:pt x="238" y="475"/>
                    </a:lnTo>
                    <a:lnTo>
                      <a:pt x="263" y="474"/>
                    </a:lnTo>
                    <a:lnTo>
                      <a:pt x="285" y="471"/>
                    </a:lnTo>
                    <a:lnTo>
                      <a:pt x="309" y="464"/>
                    </a:lnTo>
                    <a:lnTo>
                      <a:pt x="331" y="457"/>
                    </a:lnTo>
                    <a:lnTo>
                      <a:pt x="351" y="447"/>
                    </a:lnTo>
                    <a:lnTo>
                      <a:pt x="371" y="435"/>
                    </a:lnTo>
                    <a:lnTo>
                      <a:pt x="389" y="421"/>
                    </a:lnTo>
                    <a:lnTo>
                      <a:pt x="406" y="406"/>
                    </a:lnTo>
                    <a:lnTo>
                      <a:pt x="422" y="389"/>
                    </a:lnTo>
                    <a:lnTo>
                      <a:pt x="436" y="371"/>
                    </a:lnTo>
                    <a:lnTo>
                      <a:pt x="447" y="351"/>
                    </a:lnTo>
                    <a:lnTo>
                      <a:pt x="457" y="331"/>
                    </a:lnTo>
                    <a:lnTo>
                      <a:pt x="465" y="309"/>
                    </a:lnTo>
                    <a:lnTo>
                      <a:pt x="471" y="286"/>
                    </a:lnTo>
                    <a:lnTo>
                      <a:pt x="474" y="263"/>
                    </a:lnTo>
                    <a:lnTo>
                      <a:pt x="476" y="238"/>
                    </a:lnTo>
                    <a:lnTo>
                      <a:pt x="476" y="238"/>
                    </a:lnTo>
                    <a:lnTo>
                      <a:pt x="474" y="214"/>
                    </a:lnTo>
                    <a:lnTo>
                      <a:pt x="471" y="190"/>
                    </a:lnTo>
                    <a:lnTo>
                      <a:pt x="465" y="167"/>
                    </a:lnTo>
                    <a:lnTo>
                      <a:pt x="457" y="146"/>
                    </a:lnTo>
                    <a:lnTo>
                      <a:pt x="447" y="125"/>
                    </a:lnTo>
                    <a:lnTo>
                      <a:pt x="436" y="105"/>
                    </a:lnTo>
                    <a:lnTo>
                      <a:pt x="422" y="86"/>
                    </a:lnTo>
                    <a:lnTo>
                      <a:pt x="406" y="70"/>
                    </a:lnTo>
                    <a:lnTo>
                      <a:pt x="389" y="55"/>
                    </a:lnTo>
                    <a:lnTo>
                      <a:pt x="371" y="41"/>
                    </a:lnTo>
                    <a:lnTo>
                      <a:pt x="351" y="29"/>
                    </a:lnTo>
                    <a:lnTo>
                      <a:pt x="331" y="20"/>
                    </a:lnTo>
                    <a:lnTo>
                      <a:pt x="309" y="11"/>
                    </a:lnTo>
                    <a:lnTo>
                      <a:pt x="285" y="5"/>
                    </a:lnTo>
                    <a:lnTo>
                      <a:pt x="263" y="1"/>
                    </a:lnTo>
                    <a:lnTo>
                      <a:pt x="238" y="0"/>
                    </a:lnTo>
                    <a:lnTo>
                      <a:pt x="238" y="0"/>
                    </a:lnTo>
                    <a:close/>
                    <a:moveTo>
                      <a:pt x="238" y="461"/>
                    </a:moveTo>
                    <a:lnTo>
                      <a:pt x="238" y="461"/>
                    </a:lnTo>
                    <a:lnTo>
                      <a:pt x="215" y="460"/>
                    </a:lnTo>
                    <a:lnTo>
                      <a:pt x="194" y="457"/>
                    </a:lnTo>
                    <a:lnTo>
                      <a:pt x="172" y="452"/>
                    </a:lnTo>
                    <a:lnTo>
                      <a:pt x="152" y="444"/>
                    </a:lnTo>
                    <a:lnTo>
                      <a:pt x="132" y="434"/>
                    </a:lnTo>
                    <a:lnTo>
                      <a:pt x="114" y="423"/>
                    </a:lnTo>
                    <a:lnTo>
                      <a:pt x="96" y="410"/>
                    </a:lnTo>
                    <a:lnTo>
                      <a:pt x="80" y="396"/>
                    </a:lnTo>
                    <a:lnTo>
                      <a:pt x="66" y="380"/>
                    </a:lnTo>
                    <a:lnTo>
                      <a:pt x="53" y="363"/>
                    </a:lnTo>
                    <a:lnTo>
                      <a:pt x="41" y="345"/>
                    </a:lnTo>
                    <a:lnTo>
                      <a:pt x="33" y="325"/>
                    </a:lnTo>
                    <a:lnTo>
                      <a:pt x="25" y="305"/>
                    </a:lnTo>
                    <a:lnTo>
                      <a:pt x="19" y="283"/>
                    </a:lnTo>
                    <a:lnTo>
                      <a:pt x="15" y="260"/>
                    </a:lnTo>
                    <a:lnTo>
                      <a:pt x="14" y="238"/>
                    </a:lnTo>
                    <a:lnTo>
                      <a:pt x="14" y="238"/>
                    </a:lnTo>
                    <a:lnTo>
                      <a:pt x="15" y="215"/>
                    </a:lnTo>
                    <a:lnTo>
                      <a:pt x="19" y="193"/>
                    </a:lnTo>
                    <a:lnTo>
                      <a:pt x="25" y="172"/>
                    </a:lnTo>
                    <a:lnTo>
                      <a:pt x="33" y="151"/>
                    </a:lnTo>
                    <a:lnTo>
                      <a:pt x="41" y="132"/>
                    </a:lnTo>
                    <a:lnTo>
                      <a:pt x="53" y="113"/>
                    </a:lnTo>
                    <a:lnTo>
                      <a:pt x="66" y="96"/>
                    </a:lnTo>
                    <a:lnTo>
                      <a:pt x="80" y="80"/>
                    </a:lnTo>
                    <a:lnTo>
                      <a:pt x="96" y="66"/>
                    </a:lnTo>
                    <a:lnTo>
                      <a:pt x="114" y="53"/>
                    </a:lnTo>
                    <a:lnTo>
                      <a:pt x="132" y="41"/>
                    </a:lnTo>
                    <a:lnTo>
                      <a:pt x="152" y="32"/>
                    </a:lnTo>
                    <a:lnTo>
                      <a:pt x="172" y="25"/>
                    </a:lnTo>
                    <a:lnTo>
                      <a:pt x="194" y="20"/>
                    </a:lnTo>
                    <a:lnTo>
                      <a:pt x="215" y="15"/>
                    </a:lnTo>
                    <a:lnTo>
                      <a:pt x="238" y="14"/>
                    </a:lnTo>
                    <a:lnTo>
                      <a:pt x="238" y="14"/>
                    </a:lnTo>
                    <a:lnTo>
                      <a:pt x="261" y="15"/>
                    </a:lnTo>
                    <a:lnTo>
                      <a:pt x="283" y="20"/>
                    </a:lnTo>
                    <a:lnTo>
                      <a:pt x="305" y="25"/>
                    </a:lnTo>
                    <a:lnTo>
                      <a:pt x="325" y="32"/>
                    </a:lnTo>
                    <a:lnTo>
                      <a:pt x="345" y="41"/>
                    </a:lnTo>
                    <a:lnTo>
                      <a:pt x="363" y="53"/>
                    </a:lnTo>
                    <a:lnTo>
                      <a:pt x="381" y="66"/>
                    </a:lnTo>
                    <a:lnTo>
                      <a:pt x="396" y="80"/>
                    </a:lnTo>
                    <a:lnTo>
                      <a:pt x="411" y="96"/>
                    </a:lnTo>
                    <a:lnTo>
                      <a:pt x="424" y="113"/>
                    </a:lnTo>
                    <a:lnTo>
                      <a:pt x="435" y="132"/>
                    </a:lnTo>
                    <a:lnTo>
                      <a:pt x="444" y="151"/>
                    </a:lnTo>
                    <a:lnTo>
                      <a:pt x="452" y="172"/>
                    </a:lnTo>
                    <a:lnTo>
                      <a:pt x="457" y="193"/>
                    </a:lnTo>
                    <a:lnTo>
                      <a:pt x="460" y="215"/>
                    </a:lnTo>
                    <a:lnTo>
                      <a:pt x="462" y="238"/>
                    </a:lnTo>
                    <a:lnTo>
                      <a:pt x="462" y="238"/>
                    </a:lnTo>
                    <a:lnTo>
                      <a:pt x="460" y="260"/>
                    </a:lnTo>
                    <a:lnTo>
                      <a:pt x="457" y="283"/>
                    </a:lnTo>
                    <a:lnTo>
                      <a:pt x="452" y="305"/>
                    </a:lnTo>
                    <a:lnTo>
                      <a:pt x="444" y="325"/>
                    </a:lnTo>
                    <a:lnTo>
                      <a:pt x="435" y="345"/>
                    </a:lnTo>
                    <a:lnTo>
                      <a:pt x="424" y="363"/>
                    </a:lnTo>
                    <a:lnTo>
                      <a:pt x="411" y="380"/>
                    </a:lnTo>
                    <a:lnTo>
                      <a:pt x="396" y="396"/>
                    </a:lnTo>
                    <a:lnTo>
                      <a:pt x="381" y="410"/>
                    </a:lnTo>
                    <a:lnTo>
                      <a:pt x="363" y="423"/>
                    </a:lnTo>
                    <a:lnTo>
                      <a:pt x="345" y="434"/>
                    </a:lnTo>
                    <a:lnTo>
                      <a:pt x="325" y="444"/>
                    </a:lnTo>
                    <a:lnTo>
                      <a:pt x="305" y="452"/>
                    </a:lnTo>
                    <a:lnTo>
                      <a:pt x="283" y="457"/>
                    </a:lnTo>
                    <a:lnTo>
                      <a:pt x="261" y="460"/>
                    </a:lnTo>
                    <a:lnTo>
                      <a:pt x="238" y="461"/>
                    </a:lnTo>
                    <a:lnTo>
                      <a:pt x="238" y="4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0" name="Freeform 178"/>
              <p:cNvSpPr>
                <a:spLocks noEditPoints="1"/>
              </p:cNvSpPr>
              <p:nvPr/>
            </p:nvSpPr>
            <p:spPr bwMode="auto">
              <a:xfrm>
                <a:off x="5189538" y="4422775"/>
                <a:ext cx="654050" cy="655638"/>
              </a:xfrm>
              <a:custGeom>
                <a:avLst/>
                <a:gdLst>
                  <a:gd name="T0" fmla="*/ 185 w 412"/>
                  <a:gd name="T1" fmla="*/ 1 h 413"/>
                  <a:gd name="T2" fmla="*/ 126 w 412"/>
                  <a:gd name="T3" fmla="*/ 17 h 413"/>
                  <a:gd name="T4" fmla="*/ 75 w 412"/>
                  <a:gd name="T5" fmla="*/ 48 h 413"/>
                  <a:gd name="T6" fmla="*/ 35 w 412"/>
                  <a:gd name="T7" fmla="*/ 92 h 413"/>
                  <a:gd name="T8" fmla="*/ 9 w 412"/>
                  <a:gd name="T9" fmla="*/ 146 h 413"/>
                  <a:gd name="T10" fmla="*/ 0 w 412"/>
                  <a:gd name="T11" fmla="*/ 207 h 413"/>
                  <a:gd name="T12" fmla="*/ 4 w 412"/>
                  <a:gd name="T13" fmla="*/ 249 h 413"/>
                  <a:gd name="T14" fmla="*/ 25 w 412"/>
                  <a:gd name="T15" fmla="*/ 305 h 413"/>
                  <a:gd name="T16" fmla="*/ 60 w 412"/>
                  <a:gd name="T17" fmla="*/ 352 h 413"/>
                  <a:gd name="T18" fmla="*/ 108 w 412"/>
                  <a:gd name="T19" fmla="*/ 388 h 413"/>
                  <a:gd name="T20" fmla="*/ 165 w 412"/>
                  <a:gd name="T21" fmla="*/ 409 h 413"/>
                  <a:gd name="T22" fmla="*/ 206 w 412"/>
                  <a:gd name="T23" fmla="*/ 413 h 413"/>
                  <a:gd name="T24" fmla="*/ 268 w 412"/>
                  <a:gd name="T25" fmla="*/ 404 h 413"/>
                  <a:gd name="T26" fmla="*/ 322 w 412"/>
                  <a:gd name="T27" fmla="*/ 378 h 413"/>
                  <a:gd name="T28" fmla="*/ 365 w 412"/>
                  <a:gd name="T29" fmla="*/ 338 h 413"/>
                  <a:gd name="T30" fmla="*/ 396 w 412"/>
                  <a:gd name="T31" fmla="*/ 288 h 413"/>
                  <a:gd name="T32" fmla="*/ 411 w 412"/>
                  <a:gd name="T33" fmla="*/ 228 h 413"/>
                  <a:gd name="T34" fmla="*/ 411 w 412"/>
                  <a:gd name="T35" fmla="*/ 186 h 413"/>
                  <a:gd name="T36" fmla="*/ 396 w 412"/>
                  <a:gd name="T37" fmla="*/ 127 h 413"/>
                  <a:gd name="T38" fmla="*/ 365 w 412"/>
                  <a:gd name="T39" fmla="*/ 76 h 413"/>
                  <a:gd name="T40" fmla="*/ 322 w 412"/>
                  <a:gd name="T41" fmla="*/ 36 h 413"/>
                  <a:gd name="T42" fmla="*/ 268 w 412"/>
                  <a:gd name="T43" fmla="*/ 10 h 413"/>
                  <a:gd name="T44" fmla="*/ 206 w 412"/>
                  <a:gd name="T45" fmla="*/ 0 h 413"/>
                  <a:gd name="T46" fmla="*/ 206 w 412"/>
                  <a:gd name="T47" fmla="*/ 399 h 413"/>
                  <a:gd name="T48" fmla="*/ 149 w 412"/>
                  <a:gd name="T49" fmla="*/ 390 h 413"/>
                  <a:gd name="T50" fmla="*/ 99 w 412"/>
                  <a:gd name="T51" fmla="*/ 367 h 413"/>
                  <a:gd name="T52" fmla="*/ 58 w 412"/>
                  <a:gd name="T53" fmla="*/ 329 h 413"/>
                  <a:gd name="T54" fmla="*/ 29 w 412"/>
                  <a:gd name="T55" fmla="*/ 281 h 413"/>
                  <a:gd name="T56" fmla="*/ 15 w 412"/>
                  <a:gd name="T57" fmla="*/ 226 h 413"/>
                  <a:gd name="T58" fmla="*/ 15 w 412"/>
                  <a:gd name="T59" fmla="*/ 187 h 413"/>
                  <a:gd name="T60" fmla="*/ 29 w 412"/>
                  <a:gd name="T61" fmla="*/ 132 h 413"/>
                  <a:gd name="T62" fmla="*/ 58 w 412"/>
                  <a:gd name="T63" fmla="*/ 85 h 413"/>
                  <a:gd name="T64" fmla="*/ 99 w 412"/>
                  <a:gd name="T65" fmla="*/ 48 h 413"/>
                  <a:gd name="T66" fmla="*/ 149 w 412"/>
                  <a:gd name="T67" fmla="*/ 24 h 413"/>
                  <a:gd name="T68" fmla="*/ 206 w 412"/>
                  <a:gd name="T69" fmla="*/ 16 h 413"/>
                  <a:gd name="T70" fmla="*/ 245 w 412"/>
                  <a:gd name="T71" fmla="*/ 19 h 413"/>
                  <a:gd name="T72" fmla="*/ 298 w 412"/>
                  <a:gd name="T73" fmla="*/ 38 h 413"/>
                  <a:gd name="T74" fmla="*/ 342 w 412"/>
                  <a:gd name="T75" fmla="*/ 72 h 413"/>
                  <a:gd name="T76" fmla="*/ 374 w 412"/>
                  <a:gd name="T77" fmla="*/ 116 h 413"/>
                  <a:gd name="T78" fmla="*/ 394 w 412"/>
                  <a:gd name="T79" fmla="*/ 169 h 413"/>
                  <a:gd name="T80" fmla="*/ 398 w 412"/>
                  <a:gd name="T81" fmla="*/ 207 h 413"/>
                  <a:gd name="T82" fmla="*/ 390 w 412"/>
                  <a:gd name="T83" fmla="*/ 264 h 413"/>
                  <a:gd name="T84" fmla="*/ 366 w 412"/>
                  <a:gd name="T85" fmla="*/ 315 h 413"/>
                  <a:gd name="T86" fmla="*/ 328 w 412"/>
                  <a:gd name="T87" fmla="*/ 355 h 413"/>
                  <a:gd name="T88" fmla="*/ 280 w 412"/>
                  <a:gd name="T89" fmla="*/ 384 h 413"/>
                  <a:gd name="T90" fmla="*/ 225 w 412"/>
                  <a:gd name="T91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12" h="413">
                    <a:moveTo>
                      <a:pt x="206" y="0"/>
                    </a:moveTo>
                    <a:lnTo>
                      <a:pt x="206" y="0"/>
                    </a:lnTo>
                    <a:lnTo>
                      <a:pt x="185" y="1"/>
                    </a:lnTo>
                    <a:lnTo>
                      <a:pt x="165" y="5"/>
                    </a:lnTo>
                    <a:lnTo>
                      <a:pt x="144" y="10"/>
                    </a:lnTo>
                    <a:lnTo>
                      <a:pt x="126" y="17"/>
                    </a:lnTo>
                    <a:lnTo>
                      <a:pt x="108" y="26"/>
                    </a:lnTo>
                    <a:lnTo>
                      <a:pt x="91" y="36"/>
                    </a:lnTo>
                    <a:lnTo>
                      <a:pt x="75" y="48"/>
                    </a:lnTo>
                    <a:lnTo>
                      <a:pt x="60" y="61"/>
                    </a:lnTo>
                    <a:lnTo>
                      <a:pt x="47" y="76"/>
                    </a:lnTo>
                    <a:lnTo>
                      <a:pt x="35" y="92"/>
                    </a:lnTo>
                    <a:lnTo>
                      <a:pt x="25" y="108"/>
                    </a:lnTo>
                    <a:lnTo>
                      <a:pt x="16" y="127"/>
                    </a:lnTo>
                    <a:lnTo>
                      <a:pt x="9" y="146"/>
                    </a:lnTo>
                    <a:lnTo>
                      <a:pt x="4" y="166"/>
                    </a:lnTo>
                    <a:lnTo>
                      <a:pt x="1" y="186"/>
                    </a:lnTo>
                    <a:lnTo>
                      <a:pt x="0" y="207"/>
                    </a:lnTo>
                    <a:lnTo>
                      <a:pt x="0" y="207"/>
                    </a:lnTo>
                    <a:lnTo>
                      <a:pt x="1" y="228"/>
                    </a:lnTo>
                    <a:lnTo>
                      <a:pt x="4" y="249"/>
                    </a:lnTo>
                    <a:lnTo>
                      <a:pt x="9" y="268"/>
                    </a:lnTo>
                    <a:lnTo>
                      <a:pt x="16" y="288"/>
                    </a:lnTo>
                    <a:lnTo>
                      <a:pt x="25" y="305"/>
                    </a:lnTo>
                    <a:lnTo>
                      <a:pt x="35" y="322"/>
                    </a:lnTo>
                    <a:lnTo>
                      <a:pt x="47" y="338"/>
                    </a:lnTo>
                    <a:lnTo>
                      <a:pt x="60" y="352"/>
                    </a:lnTo>
                    <a:lnTo>
                      <a:pt x="75" y="367"/>
                    </a:lnTo>
                    <a:lnTo>
                      <a:pt x="91" y="378"/>
                    </a:lnTo>
                    <a:lnTo>
                      <a:pt x="108" y="388"/>
                    </a:lnTo>
                    <a:lnTo>
                      <a:pt x="126" y="397"/>
                    </a:lnTo>
                    <a:lnTo>
                      <a:pt x="144" y="404"/>
                    </a:lnTo>
                    <a:lnTo>
                      <a:pt x="165" y="409"/>
                    </a:lnTo>
                    <a:lnTo>
                      <a:pt x="185" y="412"/>
                    </a:lnTo>
                    <a:lnTo>
                      <a:pt x="206" y="413"/>
                    </a:lnTo>
                    <a:lnTo>
                      <a:pt x="206" y="413"/>
                    </a:lnTo>
                    <a:lnTo>
                      <a:pt x="228" y="412"/>
                    </a:lnTo>
                    <a:lnTo>
                      <a:pt x="248" y="409"/>
                    </a:lnTo>
                    <a:lnTo>
                      <a:pt x="268" y="404"/>
                    </a:lnTo>
                    <a:lnTo>
                      <a:pt x="286" y="397"/>
                    </a:lnTo>
                    <a:lnTo>
                      <a:pt x="304" y="388"/>
                    </a:lnTo>
                    <a:lnTo>
                      <a:pt x="322" y="378"/>
                    </a:lnTo>
                    <a:lnTo>
                      <a:pt x="337" y="367"/>
                    </a:lnTo>
                    <a:lnTo>
                      <a:pt x="352" y="352"/>
                    </a:lnTo>
                    <a:lnTo>
                      <a:pt x="365" y="338"/>
                    </a:lnTo>
                    <a:lnTo>
                      <a:pt x="377" y="322"/>
                    </a:lnTo>
                    <a:lnTo>
                      <a:pt x="387" y="305"/>
                    </a:lnTo>
                    <a:lnTo>
                      <a:pt x="396" y="288"/>
                    </a:lnTo>
                    <a:lnTo>
                      <a:pt x="403" y="268"/>
                    </a:lnTo>
                    <a:lnTo>
                      <a:pt x="408" y="249"/>
                    </a:lnTo>
                    <a:lnTo>
                      <a:pt x="411" y="228"/>
                    </a:lnTo>
                    <a:lnTo>
                      <a:pt x="412" y="207"/>
                    </a:lnTo>
                    <a:lnTo>
                      <a:pt x="412" y="207"/>
                    </a:lnTo>
                    <a:lnTo>
                      <a:pt x="411" y="186"/>
                    </a:lnTo>
                    <a:lnTo>
                      <a:pt x="408" y="166"/>
                    </a:lnTo>
                    <a:lnTo>
                      <a:pt x="403" y="146"/>
                    </a:lnTo>
                    <a:lnTo>
                      <a:pt x="396" y="127"/>
                    </a:lnTo>
                    <a:lnTo>
                      <a:pt x="387" y="108"/>
                    </a:lnTo>
                    <a:lnTo>
                      <a:pt x="377" y="92"/>
                    </a:lnTo>
                    <a:lnTo>
                      <a:pt x="365" y="76"/>
                    </a:lnTo>
                    <a:lnTo>
                      <a:pt x="352" y="61"/>
                    </a:lnTo>
                    <a:lnTo>
                      <a:pt x="337" y="48"/>
                    </a:lnTo>
                    <a:lnTo>
                      <a:pt x="322" y="36"/>
                    </a:lnTo>
                    <a:lnTo>
                      <a:pt x="304" y="26"/>
                    </a:lnTo>
                    <a:lnTo>
                      <a:pt x="286" y="17"/>
                    </a:lnTo>
                    <a:lnTo>
                      <a:pt x="268" y="10"/>
                    </a:lnTo>
                    <a:lnTo>
                      <a:pt x="248" y="5"/>
                    </a:lnTo>
                    <a:lnTo>
                      <a:pt x="228" y="1"/>
                    </a:lnTo>
                    <a:lnTo>
                      <a:pt x="206" y="0"/>
                    </a:lnTo>
                    <a:lnTo>
                      <a:pt x="206" y="0"/>
                    </a:lnTo>
                    <a:close/>
                    <a:moveTo>
                      <a:pt x="206" y="399"/>
                    </a:moveTo>
                    <a:lnTo>
                      <a:pt x="206" y="399"/>
                    </a:lnTo>
                    <a:lnTo>
                      <a:pt x="187" y="398"/>
                    </a:lnTo>
                    <a:lnTo>
                      <a:pt x="167" y="395"/>
                    </a:lnTo>
                    <a:lnTo>
                      <a:pt x="149" y="390"/>
                    </a:lnTo>
                    <a:lnTo>
                      <a:pt x="131" y="384"/>
                    </a:lnTo>
                    <a:lnTo>
                      <a:pt x="114" y="376"/>
                    </a:lnTo>
                    <a:lnTo>
                      <a:pt x="99" y="367"/>
                    </a:lnTo>
                    <a:lnTo>
                      <a:pt x="84" y="355"/>
                    </a:lnTo>
                    <a:lnTo>
                      <a:pt x="71" y="343"/>
                    </a:lnTo>
                    <a:lnTo>
                      <a:pt x="58" y="329"/>
                    </a:lnTo>
                    <a:lnTo>
                      <a:pt x="47" y="315"/>
                    </a:lnTo>
                    <a:lnTo>
                      <a:pt x="37" y="298"/>
                    </a:lnTo>
                    <a:lnTo>
                      <a:pt x="29" y="281"/>
                    </a:lnTo>
                    <a:lnTo>
                      <a:pt x="22" y="264"/>
                    </a:lnTo>
                    <a:lnTo>
                      <a:pt x="18" y="246"/>
                    </a:lnTo>
                    <a:lnTo>
                      <a:pt x="15" y="226"/>
                    </a:lnTo>
                    <a:lnTo>
                      <a:pt x="14" y="207"/>
                    </a:lnTo>
                    <a:lnTo>
                      <a:pt x="14" y="207"/>
                    </a:lnTo>
                    <a:lnTo>
                      <a:pt x="15" y="187"/>
                    </a:lnTo>
                    <a:lnTo>
                      <a:pt x="18" y="169"/>
                    </a:lnTo>
                    <a:lnTo>
                      <a:pt x="22" y="151"/>
                    </a:lnTo>
                    <a:lnTo>
                      <a:pt x="29" y="132"/>
                    </a:lnTo>
                    <a:lnTo>
                      <a:pt x="37" y="116"/>
                    </a:lnTo>
                    <a:lnTo>
                      <a:pt x="47" y="100"/>
                    </a:lnTo>
                    <a:lnTo>
                      <a:pt x="58" y="85"/>
                    </a:lnTo>
                    <a:lnTo>
                      <a:pt x="71" y="72"/>
                    </a:lnTo>
                    <a:lnTo>
                      <a:pt x="84" y="59"/>
                    </a:lnTo>
                    <a:lnTo>
                      <a:pt x="99" y="48"/>
                    </a:lnTo>
                    <a:lnTo>
                      <a:pt x="114" y="38"/>
                    </a:lnTo>
                    <a:lnTo>
                      <a:pt x="131" y="31"/>
                    </a:lnTo>
                    <a:lnTo>
                      <a:pt x="149" y="24"/>
                    </a:lnTo>
                    <a:lnTo>
                      <a:pt x="167" y="19"/>
                    </a:lnTo>
                    <a:lnTo>
                      <a:pt x="187" y="16"/>
                    </a:lnTo>
                    <a:lnTo>
                      <a:pt x="206" y="16"/>
                    </a:lnTo>
                    <a:lnTo>
                      <a:pt x="206" y="16"/>
                    </a:lnTo>
                    <a:lnTo>
                      <a:pt x="225" y="16"/>
                    </a:lnTo>
                    <a:lnTo>
                      <a:pt x="245" y="19"/>
                    </a:lnTo>
                    <a:lnTo>
                      <a:pt x="263" y="24"/>
                    </a:lnTo>
                    <a:lnTo>
                      <a:pt x="280" y="31"/>
                    </a:lnTo>
                    <a:lnTo>
                      <a:pt x="298" y="38"/>
                    </a:lnTo>
                    <a:lnTo>
                      <a:pt x="313" y="48"/>
                    </a:lnTo>
                    <a:lnTo>
                      <a:pt x="328" y="59"/>
                    </a:lnTo>
                    <a:lnTo>
                      <a:pt x="342" y="72"/>
                    </a:lnTo>
                    <a:lnTo>
                      <a:pt x="354" y="85"/>
                    </a:lnTo>
                    <a:lnTo>
                      <a:pt x="366" y="100"/>
                    </a:lnTo>
                    <a:lnTo>
                      <a:pt x="374" y="116"/>
                    </a:lnTo>
                    <a:lnTo>
                      <a:pt x="383" y="132"/>
                    </a:lnTo>
                    <a:lnTo>
                      <a:pt x="390" y="151"/>
                    </a:lnTo>
                    <a:lnTo>
                      <a:pt x="394" y="169"/>
                    </a:lnTo>
                    <a:lnTo>
                      <a:pt x="397" y="187"/>
                    </a:lnTo>
                    <a:lnTo>
                      <a:pt x="398" y="207"/>
                    </a:lnTo>
                    <a:lnTo>
                      <a:pt x="398" y="207"/>
                    </a:lnTo>
                    <a:lnTo>
                      <a:pt x="397" y="226"/>
                    </a:lnTo>
                    <a:lnTo>
                      <a:pt x="394" y="246"/>
                    </a:lnTo>
                    <a:lnTo>
                      <a:pt x="390" y="264"/>
                    </a:lnTo>
                    <a:lnTo>
                      <a:pt x="383" y="281"/>
                    </a:lnTo>
                    <a:lnTo>
                      <a:pt x="374" y="298"/>
                    </a:lnTo>
                    <a:lnTo>
                      <a:pt x="366" y="315"/>
                    </a:lnTo>
                    <a:lnTo>
                      <a:pt x="354" y="329"/>
                    </a:lnTo>
                    <a:lnTo>
                      <a:pt x="342" y="343"/>
                    </a:lnTo>
                    <a:lnTo>
                      <a:pt x="328" y="355"/>
                    </a:lnTo>
                    <a:lnTo>
                      <a:pt x="313" y="367"/>
                    </a:lnTo>
                    <a:lnTo>
                      <a:pt x="298" y="376"/>
                    </a:lnTo>
                    <a:lnTo>
                      <a:pt x="280" y="384"/>
                    </a:lnTo>
                    <a:lnTo>
                      <a:pt x="263" y="390"/>
                    </a:lnTo>
                    <a:lnTo>
                      <a:pt x="245" y="395"/>
                    </a:lnTo>
                    <a:lnTo>
                      <a:pt x="225" y="398"/>
                    </a:lnTo>
                    <a:lnTo>
                      <a:pt x="206" y="399"/>
                    </a:lnTo>
                    <a:lnTo>
                      <a:pt x="206" y="3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1" name="Rectangle 179"/>
              <p:cNvSpPr>
                <a:spLocks noChangeArrowheads="1"/>
              </p:cNvSpPr>
              <p:nvPr/>
            </p:nvSpPr>
            <p:spPr bwMode="auto">
              <a:xfrm>
                <a:off x="5505450" y="4470400"/>
                <a:ext cx="23813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180"/>
              <p:cNvSpPr>
                <a:spLocks/>
              </p:cNvSpPr>
              <p:nvPr/>
            </p:nvSpPr>
            <p:spPr bwMode="auto">
              <a:xfrm>
                <a:off x="5365750" y="4502150"/>
                <a:ext cx="49213" cy="61913"/>
              </a:xfrm>
              <a:custGeom>
                <a:avLst/>
                <a:gdLst>
                  <a:gd name="T0" fmla="*/ 31 w 31"/>
                  <a:gd name="T1" fmla="*/ 31 h 39"/>
                  <a:gd name="T2" fmla="*/ 13 w 31"/>
                  <a:gd name="T3" fmla="*/ 0 h 39"/>
                  <a:gd name="T4" fmla="*/ 0 w 31"/>
                  <a:gd name="T5" fmla="*/ 7 h 39"/>
                  <a:gd name="T6" fmla="*/ 18 w 31"/>
                  <a:gd name="T7" fmla="*/ 39 h 39"/>
                  <a:gd name="T8" fmla="*/ 31 w 31"/>
                  <a:gd name="T9" fmla="*/ 3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31" y="31"/>
                    </a:moveTo>
                    <a:lnTo>
                      <a:pt x="13" y="0"/>
                    </a:lnTo>
                    <a:lnTo>
                      <a:pt x="0" y="7"/>
                    </a:lnTo>
                    <a:lnTo>
                      <a:pt x="18" y="39"/>
                    </a:lnTo>
                    <a:lnTo>
                      <a:pt x="31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3" name="Freeform 181"/>
              <p:cNvSpPr>
                <a:spLocks/>
              </p:cNvSpPr>
              <p:nvPr/>
            </p:nvSpPr>
            <p:spPr bwMode="auto">
              <a:xfrm>
                <a:off x="5265738" y="4600575"/>
                <a:ext cx="63500" cy="49213"/>
              </a:xfrm>
              <a:custGeom>
                <a:avLst/>
                <a:gdLst>
                  <a:gd name="T0" fmla="*/ 0 w 40"/>
                  <a:gd name="T1" fmla="*/ 13 h 31"/>
                  <a:gd name="T2" fmla="*/ 33 w 40"/>
                  <a:gd name="T3" fmla="*/ 31 h 31"/>
                  <a:gd name="T4" fmla="*/ 40 w 40"/>
                  <a:gd name="T5" fmla="*/ 19 h 31"/>
                  <a:gd name="T6" fmla="*/ 8 w 40"/>
                  <a:gd name="T7" fmla="*/ 0 h 31"/>
                  <a:gd name="T8" fmla="*/ 0 w 40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3"/>
                    </a:moveTo>
                    <a:lnTo>
                      <a:pt x="33" y="31"/>
                    </a:lnTo>
                    <a:lnTo>
                      <a:pt x="40" y="19"/>
                    </a:lnTo>
                    <a:lnTo>
                      <a:pt x="8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4" name="Rectangle 182"/>
              <p:cNvSpPr>
                <a:spLocks noChangeArrowheads="1"/>
              </p:cNvSpPr>
              <p:nvPr/>
            </p:nvSpPr>
            <p:spPr bwMode="auto">
              <a:xfrm>
                <a:off x="5235575" y="4740275"/>
                <a:ext cx="58738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5" name="Freeform 183"/>
              <p:cNvSpPr>
                <a:spLocks/>
              </p:cNvSpPr>
              <p:nvPr/>
            </p:nvSpPr>
            <p:spPr bwMode="auto">
              <a:xfrm>
                <a:off x="5265738" y="4852988"/>
                <a:ext cx="63500" cy="49213"/>
              </a:xfrm>
              <a:custGeom>
                <a:avLst/>
                <a:gdLst>
                  <a:gd name="T0" fmla="*/ 0 w 40"/>
                  <a:gd name="T1" fmla="*/ 19 h 31"/>
                  <a:gd name="T2" fmla="*/ 8 w 40"/>
                  <a:gd name="T3" fmla="*/ 31 h 31"/>
                  <a:gd name="T4" fmla="*/ 40 w 40"/>
                  <a:gd name="T5" fmla="*/ 12 h 31"/>
                  <a:gd name="T6" fmla="*/ 33 w 40"/>
                  <a:gd name="T7" fmla="*/ 0 h 31"/>
                  <a:gd name="T8" fmla="*/ 0 w 40"/>
                  <a:gd name="T9" fmla="*/ 1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9"/>
                    </a:moveTo>
                    <a:lnTo>
                      <a:pt x="8" y="31"/>
                    </a:lnTo>
                    <a:lnTo>
                      <a:pt x="40" y="12"/>
                    </a:lnTo>
                    <a:lnTo>
                      <a:pt x="33" y="0"/>
                    </a:lnTo>
                    <a:lnTo>
                      <a:pt x="0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6" name="Freeform 184"/>
              <p:cNvSpPr>
                <a:spLocks/>
              </p:cNvSpPr>
              <p:nvPr/>
            </p:nvSpPr>
            <p:spPr bwMode="auto">
              <a:xfrm>
                <a:off x="5365750" y="4938713"/>
                <a:ext cx="49213" cy="61913"/>
              </a:xfrm>
              <a:custGeom>
                <a:avLst/>
                <a:gdLst>
                  <a:gd name="T0" fmla="*/ 0 w 31"/>
                  <a:gd name="T1" fmla="*/ 32 h 39"/>
                  <a:gd name="T2" fmla="*/ 13 w 31"/>
                  <a:gd name="T3" fmla="*/ 39 h 39"/>
                  <a:gd name="T4" fmla="*/ 31 w 31"/>
                  <a:gd name="T5" fmla="*/ 7 h 39"/>
                  <a:gd name="T6" fmla="*/ 18 w 31"/>
                  <a:gd name="T7" fmla="*/ 0 h 39"/>
                  <a:gd name="T8" fmla="*/ 0 w 31"/>
                  <a:gd name="T9" fmla="*/ 3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0" y="32"/>
                    </a:moveTo>
                    <a:lnTo>
                      <a:pt x="13" y="39"/>
                    </a:lnTo>
                    <a:lnTo>
                      <a:pt x="31" y="7"/>
                    </a:lnTo>
                    <a:lnTo>
                      <a:pt x="18" y="0"/>
                    </a:lnTo>
                    <a:lnTo>
                      <a:pt x="0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7" name="Rectangle 185"/>
              <p:cNvSpPr>
                <a:spLocks noChangeArrowheads="1"/>
              </p:cNvSpPr>
              <p:nvPr/>
            </p:nvSpPr>
            <p:spPr bwMode="auto">
              <a:xfrm>
                <a:off x="5505450" y="4975225"/>
                <a:ext cx="23813" cy="587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8" name="Freeform 186"/>
              <p:cNvSpPr>
                <a:spLocks/>
              </p:cNvSpPr>
              <p:nvPr/>
            </p:nvSpPr>
            <p:spPr bwMode="auto">
              <a:xfrm>
                <a:off x="5619750" y="4938713"/>
                <a:ext cx="47625" cy="61913"/>
              </a:xfrm>
              <a:custGeom>
                <a:avLst/>
                <a:gdLst>
                  <a:gd name="T0" fmla="*/ 0 w 30"/>
                  <a:gd name="T1" fmla="*/ 7 h 39"/>
                  <a:gd name="T2" fmla="*/ 18 w 30"/>
                  <a:gd name="T3" fmla="*/ 39 h 39"/>
                  <a:gd name="T4" fmla="*/ 30 w 30"/>
                  <a:gd name="T5" fmla="*/ 32 h 39"/>
                  <a:gd name="T6" fmla="*/ 12 w 30"/>
                  <a:gd name="T7" fmla="*/ 0 h 39"/>
                  <a:gd name="T8" fmla="*/ 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0" y="7"/>
                    </a:moveTo>
                    <a:lnTo>
                      <a:pt x="18" y="39"/>
                    </a:lnTo>
                    <a:lnTo>
                      <a:pt x="30" y="32"/>
                    </a:lnTo>
                    <a:lnTo>
                      <a:pt x="12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9" name="Freeform 187"/>
              <p:cNvSpPr>
                <a:spLocks/>
              </p:cNvSpPr>
              <p:nvPr/>
            </p:nvSpPr>
            <p:spPr bwMode="auto">
              <a:xfrm>
                <a:off x="5705475" y="4852988"/>
                <a:ext cx="61913" cy="49213"/>
              </a:xfrm>
              <a:custGeom>
                <a:avLst/>
                <a:gdLst>
                  <a:gd name="T0" fmla="*/ 0 w 39"/>
                  <a:gd name="T1" fmla="*/ 12 h 31"/>
                  <a:gd name="T2" fmla="*/ 31 w 39"/>
                  <a:gd name="T3" fmla="*/ 31 h 31"/>
                  <a:gd name="T4" fmla="*/ 39 w 39"/>
                  <a:gd name="T5" fmla="*/ 19 h 31"/>
                  <a:gd name="T6" fmla="*/ 6 w 39"/>
                  <a:gd name="T7" fmla="*/ 0 h 31"/>
                  <a:gd name="T8" fmla="*/ 0 w 39"/>
                  <a:gd name="T9" fmla="*/ 1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0" y="12"/>
                    </a:moveTo>
                    <a:lnTo>
                      <a:pt x="31" y="31"/>
                    </a:lnTo>
                    <a:lnTo>
                      <a:pt x="39" y="19"/>
                    </a:lnTo>
                    <a:lnTo>
                      <a:pt x="6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0" name="Rectangle 188"/>
              <p:cNvSpPr>
                <a:spLocks noChangeArrowheads="1"/>
              </p:cNvSpPr>
              <p:nvPr/>
            </p:nvSpPr>
            <p:spPr bwMode="auto">
              <a:xfrm>
                <a:off x="5738813" y="4740275"/>
                <a:ext cx="60325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1" name="Freeform 189"/>
              <p:cNvSpPr>
                <a:spLocks/>
              </p:cNvSpPr>
              <p:nvPr/>
            </p:nvSpPr>
            <p:spPr bwMode="auto">
              <a:xfrm>
                <a:off x="5705475" y="4600575"/>
                <a:ext cx="61913" cy="49213"/>
              </a:xfrm>
              <a:custGeom>
                <a:avLst/>
                <a:gdLst>
                  <a:gd name="T0" fmla="*/ 39 w 39"/>
                  <a:gd name="T1" fmla="*/ 13 h 31"/>
                  <a:gd name="T2" fmla="*/ 31 w 39"/>
                  <a:gd name="T3" fmla="*/ 0 h 31"/>
                  <a:gd name="T4" fmla="*/ 0 w 39"/>
                  <a:gd name="T5" fmla="*/ 19 h 31"/>
                  <a:gd name="T6" fmla="*/ 6 w 39"/>
                  <a:gd name="T7" fmla="*/ 31 h 31"/>
                  <a:gd name="T8" fmla="*/ 39 w 39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39" y="13"/>
                    </a:moveTo>
                    <a:lnTo>
                      <a:pt x="31" y="0"/>
                    </a:lnTo>
                    <a:lnTo>
                      <a:pt x="0" y="19"/>
                    </a:lnTo>
                    <a:lnTo>
                      <a:pt x="6" y="31"/>
                    </a:lnTo>
                    <a:lnTo>
                      <a:pt x="3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2" name="Freeform 190"/>
              <p:cNvSpPr>
                <a:spLocks/>
              </p:cNvSpPr>
              <p:nvPr/>
            </p:nvSpPr>
            <p:spPr bwMode="auto">
              <a:xfrm>
                <a:off x="5619750" y="4502150"/>
                <a:ext cx="47625" cy="61913"/>
              </a:xfrm>
              <a:custGeom>
                <a:avLst/>
                <a:gdLst>
                  <a:gd name="T0" fmla="*/ 30 w 30"/>
                  <a:gd name="T1" fmla="*/ 7 h 39"/>
                  <a:gd name="T2" fmla="*/ 18 w 30"/>
                  <a:gd name="T3" fmla="*/ 0 h 39"/>
                  <a:gd name="T4" fmla="*/ 0 w 30"/>
                  <a:gd name="T5" fmla="*/ 31 h 39"/>
                  <a:gd name="T6" fmla="*/ 12 w 30"/>
                  <a:gd name="T7" fmla="*/ 39 h 39"/>
                  <a:gd name="T8" fmla="*/ 3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30" y="7"/>
                    </a:moveTo>
                    <a:lnTo>
                      <a:pt x="18" y="0"/>
                    </a:lnTo>
                    <a:lnTo>
                      <a:pt x="0" y="31"/>
                    </a:lnTo>
                    <a:lnTo>
                      <a:pt x="12" y="39"/>
                    </a:lnTo>
                    <a:lnTo>
                      <a:pt x="3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3" name="Freeform 191"/>
              <p:cNvSpPr>
                <a:spLocks noEditPoints="1"/>
              </p:cNvSpPr>
              <p:nvPr/>
            </p:nvSpPr>
            <p:spPr bwMode="auto">
              <a:xfrm>
                <a:off x="5373688" y="4592638"/>
                <a:ext cx="277813" cy="187325"/>
              </a:xfrm>
              <a:custGeom>
                <a:avLst/>
                <a:gdLst>
                  <a:gd name="T0" fmla="*/ 175 w 175"/>
                  <a:gd name="T1" fmla="*/ 33 h 118"/>
                  <a:gd name="T2" fmla="*/ 167 w 175"/>
                  <a:gd name="T3" fmla="*/ 22 h 118"/>
                  <a:gd name="T4" fmla="*/ 98 w 175"/>
                  <a:gd name="T5" fmla="*/ 83 h 118"/>
                  <a:gd name="T6" fmla="*/ 98 w 175"/>
                  <a:gd name="T7" fmla="*/ 83 h 118"/>
                  <a:gd name="T8" fmla="*/ 94 w 175"/>
                  <a:gd name="T9" fmla="*/ 82 h 118"/>
                  <a:gd name="T10" fmla="*/ 90 w 175"/>
                  <a:gd name="T11" fmla="*/ 81 h 118"/>
                  <a:gd name="T12" fmla="*/ 90 w 175"/>
                  <a:gd name="T13" fmla="*/ 81 h 118"/>
                  <a:gd name="T14" fmla="*/ 85 w 175"/>
                  <a:gd name="T15" fmla="*/ 82 h 118"/>
                  <a:gd name="T16" fmla="*/ 11 w 175"/>
                  <a:gd name="T17" fmla="*/ 0 h 118"/>
                  <a:gd name="T18" fmla="*/ 0 w 175"/>
                  <a:gd name="T19" fmla="*/ 10 h 118"/>
                  <a:gd name="T20" fmla="*/ 74 w 175"/>
                  <a:gd name="T21" fmla="*/ 92 h 118"/>
                  <a:gd name="T22" fmla="*/ 74 w 175"/>
                  <a:gd name="T23" fmla="*/ 92 h 118"/>
                  <a:gd name="T24" fmla="*/ 73 w 175"/>
                  <a:gd name="T25" fmla="*/ 95 h 118"/>
                  <a:gd name="T26" fmla="*/ 72 w 175"/>
                  <a:gd name="T27" fmla="*/ 99 h 118"/>
                  <a:gd name="T28" fmla="*/ 72 w 175"/>
                  <a:gd name="T29" fmla="*/ 99 h 118"/>
                  <a:gd name="T30" fmla="*/ 72 w 175"/>
                  <a:gd name="T31" fmla="*/ 103 h 118"/>
                  <a:gd name="T32" fmla="*/ 73 w 175"/>
                  <a:gd name="T33" fmla="*/ 106 h 118"/>
                  <a:gd name="T34" fmla="*/ 75 w 175"/>
                  <a:gd name="T35" fmla="*/ 109 h 118"/>
                  <a:gd name="T36" fmla="*/ 77 w 175"/>
                  <a:gd name="T37" fmla="*/ 113 h 118"/>
                  <a:gd name="T38" fmla="*/ 77 w 175"/>
                  <a:gd name="T39" fmla="*/ 113 h 118"/>
                  <a:gd name="T40" fmla="*/ 79 w 175"/>
                  <a:gd name="T41" fmla="*/ 115 h 118"/>
                  <a:gd name="T42" fmla="*/ 82 w 175"/>
                  <a:gd name="T43" fmla="*/ 117 h 118"/>
                  <a:gd name="T44" fmla="*/ 87 w 175"/>
                  <a:gd name="T45" fmla="*/ 118 h 118"/>
                  <a:gd name="T46" fmla="*/ 90 w 175"/>
                  <a:gd name="T47" fmla="*/ 118 h 118"/>
                  <a:gd name="T48" fmla="*/ 90 w 175"/>
                  <a:gd name="T49" fmla="*/ 118 h 118"/>
                  <a:gd name="T50" fmla="*/ 96 w 175"/>
                  <a:gd name="T51" fmla="*/ 117 h 118"/>
                  <a:gd name="T52" fmla="*/ 102 w 175"/>
                  <a:gd name="T53" fmla="*/ 114 h 118"/>
                  <a:gd name="T54" fmla="*/ 102 w 175"/>
                  <a:gd name="T55" fmla="*/ 114 h 118"/>
                  <a:gd name="T56" fmla="*/ 106 w 175"/>
                  <a:gd name="T57" fmla="*/ 109 h 118"/>
                  <a:gd name="T58" fmla="*/ 107 w 175"/>
                  <a:gd name="T59" fmla="*/ 104 h 118"/>
                  <a:gd name="T60" fmla="*/ 108 w 175"/>
                  <a:gd name="T61" fmla="*/ 100 h 118"/>
                  <a:gd name="T62" fmla="*/ 107 w 175"/>
                  <a:gd name="T63" fmla="*/ 94 h 118"/>
                  <a:gd name="T64" fmla="*/ 175 w 175"/>
                  <a:gd name="T65" fmla="*/ 33 h 118"/>
                  <a:gd name="T66" fmla="*/ 93 w 175"/>
                  <a:gd name="T67" fmla="*/ 103 h 118"/>
                  <a:gd name="T68" fmla="*/ 93 w 175"/>
                  <a:gd name="T69" fmla="*/ 103 h 118"/>
                  <a:gd name="T70" fmla="*/ 91 w 175"/>
                  <a:gd name="T71" fmla="*/ 104 h 118"/>
                  <a:gd name="T72" fmla="*/ 90 w 175"/>
                  <a:gd name="T73" fmla="*/ 104 h 118"/>
                  <a:gd name="T74" fmla="*/ 90 w 175"/>
                  <a:gd name="T75" fmla="*/ 104 h 118"/>
                  <a:gd name="T76" fmla="*/ 89 w 175"/>
                  <a:gd name="T77" fmla="*/ 104 h 118"/>
                  <a:gd name="T78" fmla="*/ 87 w 175"/>
                  <a:gd name="T79" fmla="*/ 103 h 118"/>
                  <a:gd name="T80" fmla="*/ 87 w 175"/>
                  <a:gd name="T81" fmla="*/ 103 h 118"/>
                  <a:gd name="T82" fmla="*/ 86 w 175"/>
                  <a:gd name="T83" fmla="*/ 100 h 118"/>
                  <a:gd name="T84" fmla="*/ 86 w 175"/>
                  <a:gd name="T85" fmla="*/ 100 h 118"/>
                  <a:gd name="T86" fmla="*/ 88 w 175"/>
                  <a:gd name="T87" fmla="*/ 98 h 118"/>
                  <a:gd name="T88" fmla="*/ 88 w 175"/>
                  <a:gd name="T89" fmla="*/ 98 h 118"/>
                  <a:gd name="T90" fmla="*/ 89 w 175"/>
                  <a:gd name="T91" fmla="*/ 96 h 118"/>
                  <a:gd name="T92" fmla="*/ 90 w 175"/>
                  <a:gd name="T93" fmla="*/ 96 h 118"/>
                  <a:gd name="T94" fmla="*/ 90 w 175"/>
                  <a:gd name="T95" fmla="*/ 96 h 118"/>
                  <a:gd name="T96" fmla="*/ 91 w 175"/>
                  <a:gd name="T97" fmla="*/ 96 h 118"/>
                  <a:gd name="T98" fmla="*/ 93 w 175"/>
                  <a:gd name="T99" fmla="*/ 98 h 118"/>
                  <a:gd name="T100" fmla="*/ 93 w 175"/>
                  <a:gd name="T101" fmla="*/ 98 h 118"/>
                  <a:gd name="T102" fmla="*/ 94 w 175"/>
                  <a:gd name="T103" fmla="*/ 101 h 118"/>
                  <a:gd name="T104" fmla="*/ 93 w 175"/>
                  <a:gd name="T105" fmla="*/ 103 h 118"/>
                  <a:gd name="T106" fmla="*/ 93 w 175"/>
                  <a:gd name="T107" fmla="*/ 10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75" h="118">
                    <a:moveTo>
                      <a:pt x="175" y="33"/>
                    </a:moveTo>
                    <a:lnTo>
                      <a:pt x="167" y="22"/>
                    </a:lnTo>
                    <a:lnTo>
                      <a:pt x="98" y="83"/>
                    </a:lnTo>
                    <a:lnTo>
                      <a:pt x="98" y="83"/>
                    </a:lnTo>
                    <a:lnTo>
                      <a:pt x="94" y="82"/>
                    </a:lnTo>
                    <a:lnTo>
                      <a:pt x="90" y="81"/>
                    </a:lnTo>
                    <a:lnTo>
                      <a:pt x="90" y="81"/>
                    </a:lnTo>
                    <a:lnTo>
                      <a:pt x="85" y="82"/>
                    </a:lnTo>
                    <a:lnTo>
                      <a:pt x="11" y="0"/>
                    </a:lnTo>
                    <a:lnTo>
                      <a:pt x="0" y="10"/>
                    </a:lnTo>
                    <a:lnTo>
                      <a:pt x="74" y="92"/>
                    </a:lnTo>
                    <a:lnTo>
                      <a:pt x="74" y="92"/>
                    </a:lnTo>
                    <a:lnTo>
                      <a:pt x="73" y="95"/>
                    </a:lnTo>
                    <a:lnTo>
                      <a:pt x="72" y="99"/>
                    </a:lnTo>
                    <a:lnTo>
                      <a:pt x="72" y="99"/>
                    </a:lnTo>
                    <a:lnTo>
                      <a:pt x="72" y="103"/>
                    </a:lnTo>
                    <a:lnTo>
                      <a:pt x="73" y="106"/>
                    </a:lnTo>
                    <a:lnTo>
                      <a:pt x="75" y="109"/>
                    </a:lnTo>
                    <a:lnTo>
                      <a:pt x="77" y="113"/>
                    </a:lnTo>
                    <a:lnTo>
                      <a:pt x="77" y="113"/>
                    </a:lnTo>
                    <a:lnTo>
                      <a:pt x="79" y="115"/>
                    </a:lnTo>
                    <a:lnTo>
                      <a:pt x="82" y="117"/>
                    </a:lnTo>
                    <a:lnTo>
                      <a:pt x="87" y="118"/>
                    </a:lnTo>
                    <a:lnTo>
                      <a:pt x="90" y="118"/>
                    </a:lnTo>
                    <a:lnTo>
                      <a:pt x="90" y="118"/>
                    </a:lnTo>
                    <a:lnTo>
                      <a:pt x="96" y="117"/>
                    </a:lnTo>
                    <a:lnTo>
                      <a:pt x="102" y="114"/>
                    </a:lnTo>
                    <a:lnTo>
                      <a:pt x="102" y="114"/>
                    </a:lnTo>
                    <a:lnTo>
                      <a:pt x="106" y="109"/>
                    </a:lnTo>
                    <a:lnTo>
                      <a:pt x="107" y="104"/>
                    </a:lnTo>
                    <a:lnTo>
                      <a:pt x="108" y="100"/>
                    </a:lnTo>
                    <a:lnTo>
                      <a:pt x="107" y="94"/>
                    </a:lnTo>
                    <a:lnTo>
                      <a:pt x="175" y="33"/>
                    </a:lnTo>
                    <a:close/>
                    <a:moveTo>
                      <a:pt x="93" y="103"/>
                    </a:moveTo>
                    <a:lnTo>
                      <a:pt x="93" y="103"/>
                    </a:lnTo>
                    <a:lnTo>
                      <a:pt x="91" y="104"/>
                    </a:lnTo>
                    <a:lnTo>
                      <a:pt x="90" y="104"/>
                    </a:lnTo>
                    <a:lnTo>
                      <a:pt x="90" y="104"/>
                    </a:lnTo>
                    <a:lnTo>
                      <a:pt x="89" y="104"/>
                    </a:lnTo>
                    <a:lnTo>
                      <a:pt x="87" y="103"/>
                    </a:lnTo>
                    <a:lnTo>
                      <a:pt x="87" y="103"/>
                    </a:lnTo>
                    <a:lnTo>
                      <a:pt x="86" y="100"/>
                    </a:lnTo>
                    <a:lnTo>
                      <a:pt x="86" y="100"/>
                    </a:lnTo>
                    <a:lnTo>
                      <a:pt x="88" y="98"/>
                    </a:lnTo>
                    <a:lnTo>
                      <a:pt x="88" y="98"/>
                    </a:lnTo>
                    <a:lnTo>
                      <a:pt x="89" y="96"/>
                    </a:lnTo>
                    <a:lnTo>
                      <a:pt x="90" y="96"/>
                    </a:lnTo>
                    <a:lnTo>
                      <a:pt x="90" y="96"/>
                    </a:lnTo>
                    <a:lnTo>
                      <a:pt x="91" y="96"/>
                    </a:lnTo>
                    <a:lnTo>
                      <a:pt x="93" y="98"/>
                    </a:lnTo>
                    <a:lnTo>
                      <a:pt x="93" y="98"/>
                    </a:lnTo>
                    <a:lnTo>
                      <a:pt x="94" y="101"/>
                    </a:lnTo>
                    <a:lnTo>
                      <a:pt x="93" y="103"/>
                    </a:lnTo>
                    <a:lnTo>
                      <a:pt x="93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77" name="组合 76"/>
          <p:cNvGrpSpPr/>
          <p:nvPr/>
        </p:nvGrpSpPr>
        <p:grpSpPr>
          <a:xfrm>
            <a:off x="8278510" y="3072973"/>
            <a:ext cx="3192445" cy="855951"/>
            <a:chOff x="187036" y="2697953"/>
            <a:chExt cx="3192445" cy="855951"/>
          </a:xfrm>
        </p:grpSpPr>
        <p:sp>
          <p:nvSpPr>
            <p:cNvPr id="75" name="Rectangle 3"/>
            <p:cNvSpPr txBox="1">
              <a:spLocks noChangeArrowheads="1"/>
            </p:cNvSpPr>
            <p:nvPr/>
          </p:nvSpPr>
          <p:spPr bwMode="auto">
            <a:xfrm flipH="1">
              <a:off x="187036" y="2999906"/>
              <a:ext cx="3192445" cy="553998"/>
            </a:xfrm>
            <a:prstGeom prst="rect">
              <a:avLst/>
            </a:prstGeom>
            <a:noFill/>
            <a:ex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800"/>
                </a:lnSpc>
                <a:defRPr sz="10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/>
                </a:defRPr>
              </a:lvl1pPr>
            </a:lstStyle>
            <a:p>
              <a:pPr algn="r"/>
              <a:r>
                <a:rPr lang="zh-CN" altLang="en-US" dirty="0" smtClean="0"/>
                <a:t>（优先生效）</a:t>
              </a:r>
              <a:r>
                <a:rPr lang="en-US" altLang="zh-CN" dirty="0" err="1" smtClean="0"/>
                <a:t>env.json</a:t>
              </a:r>
              <a:endParaRPr lang="en-US" altLang="zh-CN" dirty="0" smtClean="0"/>
            </a:p>
            <a:p>
              <a:pPr algn="r"/>
              <a:r>
                <a:rPr lang="en-US" altLang="zh-CN" dirty="0" smtClean="0"/>
                <a:t>（</a:t>
              </a:r>
              <a:r>
                <a:rPr lang="zh-CN" altLang="en-US" dirty="0" smtClean="0"/>
                <a:t>打包</a:t>
              </a:r>
              <a:r>
                <a:rPr lang="en-US" altLang="zh-CN" dirty="0" smtClean="0"/>
                <a:t>）</a:t>
              </a:r>
              <a:r>
                <a:rPr lang="en-US" altLang="zh-CN" dirty="0" err="1" smtClean="0"/>
                <a:t>sys.config</a:t>
              </a:r>
              <a:r>
                <a:rPr lang="en-US" altLang="zh-CN" dirty="0" smtClean="0"/>
                <a:t>，（</a:t>
              </a:r>
              <a:r>
                <a:rPr lang="zh-CN" altLang="en-US" dirty="0" smtClean="0"/>
                <a:t>不打包</a:t>
              </a:r>
              <a:r>
                <a:rPr lang="en-US" altLang="zh-CN" dirty="0" smtClean="0"/>
                <a:t>）</a:t>
              </a:r>
              <a:r>
                <a:rPr lang="en-US" altLang="zh-CN" dirty="0" err="1" smtClean="0"/>
                <a:t>config</a:t>
              </a:r>
              <a:r>
                <a:rPr lang="en-US" altLang="zh-CN" dirty="0" smtClean="0"/>
                <a:t>/</a:t>
              </a:r>
              <a:r>
                <a:rPr lang="en-US" altLang="zh-CN" dirty="0" err="1" smtClean="0"/>
                <a:t>config.exs</a:t>
              </a:r>
              <a:endParaRPr lang="zh-CN" altLang="en-US" dirty="0"/>
            </a:p>
          </p:txBody>
        </p:sp>
        <p:sp>
          <p:nvSpPr>
            <p:cNvPr id="76" name="TextBox 192"/>
            <p:cNvSpPr txBox="1"/>
            <p:nvPr/>
          </p:nvSpPr>
          <p:spPr>
            <a:xfrm>
              <a:off x="1231546" y="2697953"/>
              <a:ext cx="2147935" cy="338554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>
                <a:buClr>
                  <a:schemeClr val="tx1">
                    <a:lumMod val="85000"/>
                    <a:lumOff val="15000"/>
                  </a:schemeClr>
                </a:buClr>
                <a:buSzPct val="105000"/>
              </a:pPr>
              <a:r>
                <a:rPr lang="zh-CN" altLang="en-US" sz="1600" b="1" dirty="0" smtClean="0">
                  <a:solidFill>
                    <a:srgbClr val="54D0CA"/>
                  </a:solidFill>
                  <a:latin typeface="Calibri" panose="020F0502020204030204" pitchFamily="34" charset="0"/>
                </a:rPr>
                <a:t>配置位置</a:t>
              </a:r>
              <a:endParaRPr lang="zh-CN" altLang="en-US" sz="1600" b="1" dirty="0">
                <a:solidFill>
                  <a:srgbClr val="54D0CA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876441" y="3370847"/>
            <a:ext cx="2413252" cy="625118"/>
            <a:chOff x="8837919" y="2697953"/>
            <a:chExt cx="2413252" cy="625118"/>
          </a:xfrm>
        </p:grpSpPr>
        <p:sp>
          <p:nvSpPr>
            <p:cNvPr id="81" name="Rectangle 3"/>
            <p:cNvSpPr txBox="1">
              <a:spLocks noChangeArrowheads="1"/>
            </p:cNvSpPr>
            <p:nvPr/>
          </p:nvSpPr>
          <p:spPr bwMode="auto">
            <a:xfrm flipH="1">
              <a:off x="8837919" y="2999906"/>
              <a:ext cx="2413252" cy="323165"/>
            </a:xfrm>
            <a:prstGeom prst="rect">
              <a:avLst/>
            </a:prstGeom>
            <a:noFill/>
            <a:ex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800"/>
                </a:lnSpc>
                <a:defRPr sz="100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/>
                </a:defRPr>
              </a:lvl1pPr>
            </a:lstStyle>
            <a:p>
              <a:pPr algn="l"/>
              <a:r>
                <a:rPr lang="zh-CN" altLang="en-US" dirty="0"/>
                <a:t>参看文档（</a:t>
              </a:r>
              <a:r>
                <a:rPr lang="zh-CN" altLang="en-US" u="sng" dirty="0">
                  <a:solidFill>
                    <a:srgbClr val="FF0000"/>
                  </a:solidFill>
                  <a:hlinkClick r:id="rId3" action="ppaction://hlinkfile"/>
                </a:rPr>
                <a:t>机器人使用文档</a:t>
              </a:r>
              <a:r>
                <a:rPr lang="en-US" altLang="zh-CN" u="sng" dirty="0">
                  <a:solidFill>
                    <a:srgbClr val="FF0000"/>
                  </a:solidFill>
                  <a:hlinkClick r:id="rId3" action="ppaction://hlinkfile"/>
                </a:rPr>
                <a:t>.</a:t>
              </a:r>
              <a:r>
                <a:rPr lang="en-US" altLang="zh-CN" u="sng" dirty="0" err="1">
                  <a:solidFill>
                    <a:srgbClr val="FF0000"/>
                  </a:solidFill>
                  <a:hlinkClick r:id="rId3" action="ppaction://hlinkfile"/>
                </a:rPr>
                <a:t>docx</a:t>
              </a:r>
              <a:r>
                <a:rPr lang="zh-CN" altLang="en-US" dirty="0" smtClean="0"/>
                <a:t>）</a:t>
              </a:r>
              <a:endParaRPr lang="zh-CN" altLang="en-US" dirty="0"/>
            </a:p>
          </p:txBody>
        </p:sp>
        <p:sp>
          <p:nvSpPr>
            <p:cNvPr id="82" name="TextBox 198"/>
            <p:cNvSpPr txBox="1"/>
            <p:nvPr/>
          </p:nvSpPr>
          <p:spPr>
            <a:xfrm>
              <a:off x="8837919" y="2697953"/>
              <a:ext cx="2147935" cy="338554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chemeClr val="tx1">
                    <a:lumMod val="85000"/>
                    <a:lumOff val="15000"/>
                  </a:schemeClr>
                </a:buClr>
                <a:buSzPct val="105000"/>
              </a:pPr>
              <a:r>
                <a:rPr lang="zh-CN" altLang="en-US" sz="1600" b="1" dirty="0" smtClean="0">
                  <a:solidFill>
                    <a:srgbClr val="54D0CA"/>
                  </a:solidFill>
                  <a:latin typeface="Calibri" panose="020F0502020204030204" pitchFamily="34" charset="0"/>
                </a:rPr>
                <a:t>配置方式</a:t>
              </a:r>
              <a:endParaRPr lang="zh-CN" altLang="en-US" sz="1600" b="1" dirty="0">
                <a:solidFill>
                  <a:srgbClr val="54D0CA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93" name="等腰三角形 92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等腰三角形 93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5" name="矩形 94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63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3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3" presetID="2" presetClass="entr" presetSubtype="8" fill="hold" nodeType="after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35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36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39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40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3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(6*min(max(#ppt_w*#ppt_h,.3),1)-7.4)/-.7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(6*min(max(#ppt_w*#ppt_h,.3),1)-7.4)/-.7*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3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432655" y="2773161"/>
            <a:ext cx="1326690" cy="4633450"/>
            <a:chOff x="5432655" y="1299961"/>
            <a:chExt cx="1326690" cy="4633450"/>
          </a:xfrm>
        </p:grpSpPr>
        <p:sp>
          <p:nvSpPr>
            <p:cNvPr id="3" name="Freeform 6"/>
            <p:cNvSpPr>
              <a:spLocks/>
            </p:cNvSpPr>
            <p:nvPr/>
          </p:nvSpPr>
          <p:spPr bwMode="auto">
            <a:xfrm>
              <a:off x="5432655" y="1299961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4" name="Freeform 11"/>
            <p:cNvSpPr>
              <a:spLocks/>
            </p:cNvSpPr>
            <p:nvPr/>
          </p:nvSpPr>
          <p:spPr bwMode="auto">
            <a:xfrm>
              <a:off x="5432655" y="4399552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 rot="19561713">
            <a:off x="5432655" y="2773161"/>
            <a:ext cx="1326690" cy="4633450"/>
            <a:chOff x="5436625" y="2733907"/>
            <a:chExt cx="1326690" cy="4633450"/>
          </a:xfrm>
          <a:solidFill>
            <a:srgbClr val="29FFFF"/>
          </a:solidFill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5436625" y="2733907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7" name="Freeform 11"/>
            <p:cNvSpPr>
              <a:spLocks/>
            </p:cNvSpPr>
            <p:nvPr/>
          </p:nvSpPr>
          <p:spPr bwMode="auto">
            <a:xfrm>
              <a:off x="5436625" y="5833498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 rot="17516888">
            <a:off x="5432655" y="2773161"/>
            <a:ext cx="1326690" cy="4633450"/>
            <a:chOff x="5436625" y="2733907"/>
            <a:chExt cx="1326690" cy="4633450"/>
          </a:xfrm>
          <a:solidFill>
            <a:srgbClr val="29FFFF"/>
          </a:solidFill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5436625" y="2733907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5436625" y="5833498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 rot="4091255">
            <a:off x="5432655" y="2773160"/>
            <a:ext cx="1326690" cy="4633450"/>
            <a:chOff x="5436625" y="2733907"/>
            <a:chExt cx="1326690" cy="4633450"/>
          </a:xfrm>
          <a:solidFill>
            <a:srgbClr val="29FFFF"/>
          </a:solidFill>
        </p:grpSpPr>
        <p:sp>
          <p:nvSpPr>
            <p:cNvPr id="12" name="Freeform 6"/>
            <p:cNvSpPr>
              <a:spLocks/>
            </p:cNvSpPr>
            <p:nvPr/>
          </p:nvSpPr>
          <p:spPr bwMode="auto">
            <a:xfrm>
              <a:off x="5436625" y="2733907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5436625" y="5833498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 rot="2046430">
            <a:off x="5432655" y="2773160"/>
            <a:ext cx="1326690" cy="4633450"/>
            <a:chOff x="5436625" y="2733907"/>
            <a:chExt cx="1326690" cy="4633450"/>
          </a:xfrm>
          <a:solidFill>
            <a:srgbClr val="29FFFF"/>
          </a:solidFill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5436625" y="2733907"/>
              <a:ext cx="1326690" cy="1533859"/>
            </a:xfrm>
            <a:custGeom>
              <a:avLst/>
              <a:gdLst>
                <a:gd name="T0" fmla="*/ 286 w 422"/>
                <a:gd name="T1" fmla="*/ 488 h 488"/>
                <a:gd name="T2" fmla="*/ 422 w 422"/>
                <a:gd name="T3" fmla="*/ 31 h 488"/>
                <a:gd name="T4" fmla="*/ 211 w 422"/>
                <a:gd name="T5" fmla="*/ 0 h 488"/>
                <a:gd name="T6" fmla="*/ 0 w 422"/>
                <a:gd name="T7" fmla="*/ 31 h 488"/>
                <a:gd name="T8" fmla="*/ 136 w 422"/>
                <a:gd name="T9" fmla="*/ 488 h 488"/>
                <a:gd name="T10" fmla="*/ 211 w 422"/>
                <a:gd name="T11" fmla="*/ 477 h 488"/>
                <a:gd name="T12" fmla="*/ 286 w 422"/>
                <a:gd name="T1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488"/>
                  </a:moveTo>
                  <a:cubicBezTo>
                    <a:pt x="422" y="31"/>
                    <a:pt x="422" y="31"/>
                    <a:pt x="422" y="31"/>
                  </a:cubicBezTo>
                  <a:cubicBezTo>
                    <a:pt x="355" y="11"/>
                    <a:pt x="284" y="0"/>
                    <a:pt x="211" y="0"/>
                  </a:cubicBezTo>
                  <a:cubicBezTo>
                    <a:pt x="138" y="0"/>
                    <a:pt x="67" y="11"/>
                    <a:pt x="0" y="31"/>
                  </a:cubicBezTo>
                  <a:cubicBezTo>
                    <a:pt x="136" y="488"/>
                    <a:pt x="136" y="488"/>
                    <a:pt x="136" y="488"/>
                  </a:cubicBezTo>
                  <a:cubicBezTo>
                    <a:pt x="160" y="481"/>
                    <a:pt x="185" y="477"/>
                    <a:pt x="211" y="477"/>
                  </a:cubicBezTo>
                  <a:cubicBezTo>
                    <a:pt x="237" y="477"/>
                    <a:pt x="262" y="481"/>
                    <a:pt x="286" y="48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A9995">
                    <a:alpha val="0"/>
                  </a:srgbClr>
                </a:gs>
                <a:gs pos="100000">
                  <a:srgbClr val="54D0CA"/>
                </a:gs>
              </a:gsLst>
              <a:lin ang="5400000" scaled="1"/>
              <a:tileRect/>
            </a:gradFill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Freeform 11"/>
            <p:cNvSpPr>
              <a:spLocks/>
            </p:cNvSpPr>
            <p:nvPr/>
          </p:nvSpPr>
          <p:spPr bwMode="auto">
            <a:xfrm>
              <a:off x="5436625" y="5833498"/>
              <a:ext cx="1326690" cy="1533859"/>
            </a:xfrm>
            <a:custGeom>
              <a:avLst/>
              <a:gdLst>
                <a:gd name="T0" fmla="*/ 286 w 422"/>
                <a:gd name="T1" fmla="*/ 0 h 488"/>
                <a:gd name="T2" fmla="*/ 422 w 422"/>
                <a:gd name="T3" fmla="*/ 457 h 488"/>
                <a:gd name="T4" fmla="*/ 211 w 422"/>
                <a:gd name="T5" fmla="*/ 488 h 488"/>
                <a:gd name="T6" fmla="*/ 0 w 422"/>
                <a:gd name="T7" fmla="*/ 457 h 488"/>
                <a:gd name="T8" fmla="*/ 136 w 422"/>
                <a:gd name="T9" fmla="*/ 0 h 488"/>
                <a:gd name="T10" fmla="*/ 211 w 422"/>
                <a:gd name="T11" fmla="*/ 11 h 488"/>
                <a:gd name="T12" fmla="*/ 286 w 422"/>
                <a:gd name="T13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488">
                  <a:moveTo>
                    <a:pt x="286" y="0"/>
                  </a:moveTo>
                  <a:cubicBezTo>
                    <a:pt x="422" y="457"/>
                    <a:pt x="422" y="457"/>
                    <a:pt x="422" y="457"/>
                  </a:cubicBezTo>
                  <a:cubicBezTo>
                    <a:pt x="355" y="478"/>
                    <a:pt x="284" y="488"/>
                    <a:pt x="211" y="488"/>
                  </a:cubicBezTo>
                  <a:cubicBezTo>
                    <a:pt x="138" y="488"/>
                    <a:pt x="67" y="478"/>
                    <a:pt x="0" y="457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60" y="7"/>
                    <a:pt x="185" y="11"/>
                    <a:pt x="211" y="11"/>
                  </a:cubicBezTo>
                  <a:cubicBezTo>
                    <a:pt x="237" y="11"/>
                    <a:pt x="262" y="7"/>
                    <a:pt x="286" y="0"/>
                  </a:cubicBezTo>
                  <a:close/>
                </a:path>
              </a:pathLst>
            </a:custGeom>
            <a:noFill/>
            <a:ln w="19050" cap="flat">
              <a:noFill/>
              <a:miter lim="800000"/>
            </a:ln>
            <a:effectLst/>
            <a:scene3d>
              <a:camera prst="orthographicFront"/>
              <a:lightRig rig="chilly" dir="t">
                <a:rot lat="0" lon="0" rev="0"/>
              </a:lightRig>
            </a:scene3d>
            <a:sp3d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sz="1400">
                <a:solidFill>
                  <a:schemeClr val="tx2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5406067" y="4399954"/>
            <a:ext cx="1379866" cy="1379866"/>
          </a:xfrm>
          <a:prstGeom prst="ellipse">
            <a:avLst/>
          </a:prstGeom>
          <a:noFill/>
          <a:ln w="25400">
            <a:gradFill>
              <a:gsLst>
                <a:gs pos="0">
                  <a:srgbClr val="54D0CA"/>
                </a:gs>
                <a:gs pos="100000">
                  <a:srgbClr val="2A9995"/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400" dirty="0">
              <a:solidFill>
                <a:schemeClr val="lt1"/>
              </a:solidFill>
            </a:endParaRPr>
          </a:p>
        </p:txBody>
      </p:sp>
      <p:sp>
        <p:nvSpPr>
          <p:cNvPr id="18" name="Freeform 5"/>
          <p:cNvSpPr>
            <a:spLocks noEditPoints="1"/>
          </p:cNvSpPr>
          <p:nvPr/>
        </p:nvSpPr>
        <p:spPr bwMode="auto">
          <a:xfrm>
            <a:off x="7520829" y="4284801"/>
            <a:ext cx="297130" cy="364496"/>
          </a:xfrm>
          <a:custGeom>
            <a:avLst/>
            <a:gdLst>
              <a:gd name="T0" fmla="*/ 28 w 104"/>
              <a:gd name="T1" fmla="*/ 96 h 128"/>
              <a:gd name="T2" fmla="*/ 28 w 104"/>
              <a:gd name="T3" fmla="*/ 104 h 128"/>
              <a:gd name="T4" fmla="*/ 80 w 104"/>
              <a:gd name="T5" fmla="*/ 100 h 128"/>
              <a:gd name="T6" fmla="*/ 76 w 104"/>
              <a:gd name="T7" fmla="*/ 56 h 128"/>
              <a:gd name="T8" fmla="*/ 24 w 104"/>
              <a:gd name="T9" fmla="*/ 60 h 128"/>
              <a:gd name="T10" fmla="*/ 76 w 104"/>
              <a:gd name="T11" fmla="*/ 64 h 128"/>
              <a:gd name="T12" fmla="*/ 76 w 104"/>
              <a:gd name="T13" fmla="*/ 56 h 128"/>
              <a:gd name="T14" fmla="*/ 84 w 104"/>
              <a:gd name="T15" fmla="*/ 20 h 128"/>
              <a:gd name="T16" fmla="*/ 72 w 104"/>
              <a:gd name="T17" fmla="*/ 12 h 128"/>
              <a:gd name="T18" fmla="*/ 64 w 104"/>
              <a:gd name="T19" fmla="*/ 0 h 128"/>
              <a:gd name="T20" fmla="*/ 32 w 104"/>
              <a:gd name="T21" fmla="*/ 8 h 128"/>
              <a:gd name="T22" fmla="*/ 28 w 104"/>
              <a:gd name="T23" fmla="*/ 12 h 128"/>
              <a:gd name="T24" fmla="*/ 12 w 104"/>
              <a:gd name="T25" fmla="*/ 20 h 128"/>
              <a:gd name="T26" fmla="*/ 0 w 104"/>
              <a:gd name="T27" fmla="*/ 116 h 128"/>
              <a:gd name="T28" fmla="*/ 92 w 104"/>
              <a:gd name="T29" fmla="*/ 128 h 128"/>
              <a:gd name="T30" fmla="*/ 104 w 104"/>
              <a:gd name="T31" fmla="*/ 32 h 128"/>
              <a:gd name="T32" fmla="*/ 34 w 104"/>
              <a:gd name="T33" fmla="*/ 20 h 128"/>
              <a:gd name="T34" fmla="*/ 40 w 104"/>
              <a:gd name="T35" fmla="*/ 16 h 128"/>
              <a:gd name="T36" fmla="*/ 56 w 104"/>
              <a:gd name="T37" fmla="*/ 8 h 128"/>
              <a:gd name="T38" fmla="*/ 64 w 104"/>
              <a:gd name="T39" fmla="*/ 20 h 128"/>
              <a:gd name="T40" fmla="*/ 76 w 104"/>
              <a:gd name="T41" fmla="*/ 26 h 128"/>
              <a:gd name="T42" fmla="*/ 34 w 104"/>
              <a:gd name="T43" fmla="*/ 32 h 128"/>
              <a:gd name="T44" fmla="*/ 34 w 104"/>
              <a:gd name="T45" fmla="*/ 20 h 128"/>
              <a:gd name="T46" fmla="*/ 88 w 104"/>
              <a:gd name="T47" fmla="*/ 120 h 128"/>
              <a:gd name="T48" fmla="*/ 8 w 104"/>
              <a:gd name="T49" fmla="*/ 112 h 128"/>
              <a:gd name="T50" fmla="*/ 16 w 104"/>
              <a:gd name="T51" fmla="*/ 28 h 128"/>
              <a:gd name="T52" fmla="*/ 20 w 104"/>
              <a:gd name="T53" fmla="*/ 32 h 128"/>
              <a:gd name="T54" fmla="*/ 76 w 104"/>
              <a:gd name="T55" fmla="*/ 40 h 128"/>
              <a:gd name="T56" fmla="*/ 84 w 104"/>
              <a:gd name="T57" fmla="*/ 28 h 128"/>
              <a:gd name="T58" fmla="*/ 96 w 104"/>
              <a:gd name="T59" fmla="*/ 36 h 128"/>
              <a:gd name="T60" fmla="*/ 76 w 104"/>
              <a:gd name="T61" fmla="*/ 76 h 128"/>
              <a:gd name="T62" fmla="*/ 24 w 104"/>
              <a:gd name="T63" fmla="*/ 80 h 128"/>
              <a:gd name="T64" fmla="*/ 76 w 104"/>
              <a:gd name="T65" fmla="*/ 84 h 128"/>
              <a:gd name="T66" fmla="*/ 76 w 104"/>
              <a:gd name="T67" fmla="*/ 7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4" h="128">
                <a:moveTo>
                  <a:pt x="76" y="96"/>
                </a:moveTo>
                <a:cubicBezTo>
                  <a:pt x="28" y="96"/>
                  <a:pt x="28" y="96"/>
                  <a:pt x="28" y="96"/>
                </a:cubicBezTo>
                <a:cubicBezTo>
                  <a:pt x="26" y="96"/>
                  <a:pt x="24" y="98"/>
                  <a:pt x="24" y="100"/>
                </a:cubicBezTo>
                <a:cubicBezTo>
                  <a:pt x="24" y="102"/>
                  <a:pt x="26" y="104"/>
                  <a:pt x="28" y="104"/>
                </a:cubicBezTo>
                <a:cubicBezTo>
                  <a:pt x="76" y="104"/>
                  <a:pt x="76" y="104"/>
                  <a:pt x="76" y="104"/>
                </a:cubicBezTo>
                <a:cubicBezTo>
                  <a:pt x="78" y="104"/>
                  <a:pt x="80" y="102"/>
                  <a:pt x="80" y="100"/>
                </a:cubicBezTo>
                <a:cubicBezTo>
                  <a:pt x="80" y="98"/>
                  <a:pt x="78" y="96"/>
                  <a:pt x="76" y="96"/>
                </a:cubicBezTo>
                <a:close/>
                <a:moveTo>
                  <a:pt x="76" y="56"/>
                </a:moveTo>
                <a:cubicBezTo>
                  <a:pt x="28" y="56"/>
                  <a:pt x="28" y="56"/>
                  <a:pt x="28" y="56"/>
                </a:cubicBezTo>
                <a:cubicBezTo>
                  <a:pt x="26" y="56"/>
                  <a:pt x="24" y="58"/>
                  <a:pt x="24" y="60"/>
                </a:cubicBezTo>
                <a:cubicBezTo>
                  <a:pt x="24" y="62"/>
                  <a:pt x="26" y="64"/>
                  <a:pt x="28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8" y="64"/>
                  <a:pt x="80" y="62"/>
                  <a:pt x="80" y="60"/>
                </a:cubicBezTo>
                <a:cubicBezTo>
                  <a:pt x="80" y="58"/>
                  <a:pt x="78" y="56"/>
                  <a:pt x="76" y="56"/>
                </a:cubicBezTo>
                <a:close/>
                <a:moveTo>
                  <a:pt x="92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16"/>
                  <a:pt x="80" y="12"/>
                  <a:pt x="76" y="12"/>
                </a:cubicBezTo>
                <a:cubicBezTo>
                  <a:pt x="72" y="12"/>
                  <a:pt x="72" y="12"/>
                  <a:pt x="72" y="12"/>
                </a:cubicBezTo>
                <a:cubicBezTo>
                  <a:pt x="72" y="8"/>
                  <a:pt x="72" y="8"/>
                  <a:pt x="72" y="8"/>
                </a:cubicBezTo>
                <a:cubicBezTo>
                  <a:pt x="72" y="4"/>
                  <a:pt x="68" y="0"/>
                  <a:pt x="64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36" y="0"/>
                  <a:pt x="32" y="4"/>
                  <a:pt x="32" y="8"/>
                </a:cubicBezTo>
                <a:cubicBezTo>
                  <a:pt x="32" y="12"/>
                  <a:pt x="32" y="12"/>
                  <a:pt x="32" y="12"/>
                </a:cubicBezTo>
                <a:cubicBezTo>
                  <a:pt x="28" y="12"/>
                  <a:pt x="28" y="12"/>
                  <a:pt x="28" y="12"/>
                </a:cubicBezTo>
                <a:cubicBezTo>
                  <a:pt x="24" y="12"/>
                  <a:pt x="20" y="16"/>
                  <a:pt x="20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5" y="20"/>
                  <a:pt x="0" y="25"/>
                  <a:pt x="0" y="32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92" y="128"/>
                  <a:pt x="92" y="128"/>
                  <a:pt x="92" y="128"/>
                </a:cubicBezTo>
                <a:cubicBezTo>
                  <a:pt x="99" y="128"/>
                  <a:pt x="104" y="123"/>
                  <a:pt x="104" y="116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25"/>
                  <a:pt x="99" y="20"/>
                  <a:pt x="92" y="20"/>
                </a:cubicBezTo>
                <a:close/>
                <a:moveTo>
                  <a:pt x="34" y="20"/>
                </a:moveTo>
                <a:cubicBezTo>
                  <a:pt x="40" y="20"/>
                  <a:pt x="40" y="20"/>
                  <a:pt x="40" y="20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12"/>
                  <a:pt x="44" y="8"/>
                  <a:pt x="48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0" y="8"/>
                  <a:pt x="64" y="12"/>
                  <a:pt x="64" y="16"/>
                </a:cubicBezTo>
                <a:cubicBezTo>
                  <a:pt x="64" y="20"/>
                  <a:pt x="64" y="20"/>
                  <a:pt x="64" y="20"/>
                </a:cubicBezTo>
                <a:cubicBezTo>
                  <a:pt x="70" y="20"/>
                  <a:pt x="70" y="20"/>
                  <a:pt x="70" y="20"/>
                </a:cubicBezTo>
                <a:cubicBezTo>
                  <a:pt x="73" y="20"/>
                  <a:pt x="76" y="23"/>
                  <a:pt x="76" y="26"/>
                </a:cubicBezTo>
                <a:cubicBezTo>
                  <a:pt x="76" y="29"/>
                  <a:pt x="73" y="32"/>
                  <a:pt x="70" y="32"/>
                </a:cubicBezTo>
                <a:cubicBezTo>
                  <a:pt x="34" y="32"/>
                  <a:pt x="34" y="32"/>
                  <a:pt x="34" y="32"/>
                </a:cubicBezTo>
                <a:cubicBezTo>
                  <a:pt x="31" y="32"/>
                  <a:pt x="28" y="29"/>
                  <a:pt x="28" y="26"/>
                </a:cubicBezTo>
                <a:cubicBezTo>
                  <a:pt x="28" y="23"/>
                  <a:pt x="31" y="20"/>
                  <a:pt x="34" y="20"/>
                </a:cubicBezTo>
                <a:close/>
                <a:moveTo>
                  <a:pt x="96" y="112"/>
                </a:moveTo>
                <a:cubicBezTo>
                  <a:pt x="96" y="116"/>
                  <a:pt x="92" y="120"/>
                  <a:pt x="88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2"/>
                  <a:pt x="12" y="28"/>
                  <a:pt x="16" y="28"/>
                </a:cubicBezTo>
                <a:cubicBezTo>
                  <a:pt x="20" y="28"/>
                  <a:pt x="20" y="28"/>
                  <a:pt x="20" y="28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6"/>
                  <a:pt x="24" y="40"/>
                  <a:pt x="28" y="40"/>
                </a:cubicBezTo>
                <a:cubicBezTo>
                  <a:pt x="76" y="40"/>
                  <a:pt x="76" y="40"/>
                  <a:pt x="76" y="40"/>
                </a:cubicBezTo>
                <a:cubicBezTo>
                  <a:pt x="81" y="40"/>
                  <a:pt x="83" y="36"/>
                  <a:pt x="84" y="32"/>
                </a:cubicBezTo>
                <a:cubicBezTo>
                  <a:pt x="84" y="31"/>
                  <a:pt x="84" y="29"/>
                  <a:pt x="84" y="28"/>
                </a:cubicBezTo>
                <a:cubicBezTo>
                  <a:pt x="88" y="28"/>
                  <a:pt x="88" y="28"/>
                  <a:pt x="88" y="28"/>
                </a:cubicBezTo>
                <a:cubicBezTo>
                  <a:pt x="92" y="28"/>
                  <a:pt x="96" y="32"/>
                  <a:pt x="96" y="36"/>
                </a:cubicBezTo>
                <a:lnTo>
                  <a:pt x="96" y="112"/>
                </a:lnTo>
                <a:close/>
                <a:moveTo>
                  <a:pt x="76" y="76"/>
                </a:moveTo>
                <a:cubicBezTo>
                  <a:pt x="28" y="76"/>
                  <a:pt x="28" y="76"/>
                  <a:pt x="28" y="76"/>
                </a:cubicBezTo>
                <a:cubicBezTo>
                  <a:pt x="26" y="76"/>
                  <a:pt x="24" y="78"/>
                  <a:pt x="24" y="80"/>
                </a:cubicBezTo>
                <a:cubicBezTo>
                  <a:pt x="24" y="82"/>
                  <a:pt x="26" y="84"/>
                  <a:pt x="28" y="84"/>
                </a:cubicBezTo>
                <a:cubicBezTo>
                  <a:pt x="76" y="84"/>
                  <a:pt x="76" y="84"/>
                  <a:pt x="76" y="84"/>
                </a:cubicBezTo>
                <a:cubicBezTo>
                  <a:pt x="78" y="84"/>
                  <a:pt x="80" y="82"/>
                  <a:pt x="80" y="80"/>
                </a:cubicBezTo>
                <a:cubicBezTo>
                  <a:pt x="80" y="78"/>
                  <a:pt x="78" y="76"/>
                  <a:pt x="76" y="76"/>
                </a:cubicBezTo>
                <a:close/>
              </a:path>
            </a:pathLst>
          </a:custGeom>
          <a:gradFill flip="none" rotWithShape="1">
            <a:gsLst>
              <a:gs pos="0">
                <a:srgbClr val="9096AE"/>
              </a:gs>
              <a:gs pos="100000">
                <a:srgbClr val="F1F1F5"/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Freeform 6"/>
          <p:cNvSpPr>
            <a:spLocks noEditPoints="1"/>
          </p:cNvSpPr>
          <p:nvPr/>
        </p:nvSpPr>
        <p:spPr bwMode="auto">
          <a:xfrm>
            <a:off x="6835406" y="3555715"/>
            <a:ext cx="365698" cy="363292"/>
          </a:xfrm>
          <a:custGeom>
            <a:avLst/>
            <a:gdLst>
              <a:gd name="T0" fmla="*/ 83 w 128"/>
              <a:gd name="T1" fmla="*/ 45 h 128"/>
              <a:gd name="T2" fmla="*/ 77 w 128"/>
              <a:gd name="T3" fmla="*/ 45 h 128"/>
              <a:gd name="T4" fmla="*/ 64 w 128"/>
              <a:gd name="T5" fmla="*/ 59 h 128"/>
              <a:gd name="T6" fmla="*/ 51 w 128"/>
              <a:gd name="T7" fmla="*/ 45 h 128"/>
              <a:gd name="T8" fmla="*/ 45 w 128"/>
              <a:gd name="T9" fmla="*/ 45 h 128"/>
              <a:gd name="T10" fmla="*/ 45 w 128"/>
              <a:gd name="T11" fmla="*/ 51 h 128"/>
              <a:gd name="T12" fmla="*/ 59 w 128"/>
              <a:gd name="T13" fmla="*/ 64 h 128"/>
              <a:gd name="T14" fmla="*/ 45 w 128"/>
              <a:gd name="T15" fmla="*/ 77 h 128"/>
              <a:gd name="T16" fmla="*/ 45 w 128"/>
              <a:gd name="T17" fmla="*/ 83 h 128"/>
              <a:gd name="T18" fmla="*/ 51 w 128"/>
              <a:gd name="T19" fmla="*/ 83 h 128"/>
              <a:gd name="T20" fmla="*/ 64 w 128"/>
              <a:gd name="T21" fmla="*/ 69 h 128"/>
              <a:gd name="T22" fmla="*/ 77 w 128"/>
              <a:gd name="T23" fmla="*/ 83 h 128"/>
              <a:gd name="T24" fmla="*/ 83 w 128"/>
              <a:gd name="T25" fmla="*/ 83 h 128"/>
              <a:gd name="T26" fmla="*/ 83 w 128"/>
              <a:gd name="T27" fmla="*/ 77 h 128"/>
              <a:gd name="T28" fmla="*/ 69 w 128"/>
              <a:gd name="T29" fmla="*/ 64 h 128"/>
              <a:gd name="T30" fmla="*/ 83 w 128"/>
              <a:gd name="T31" fmla="*/ 51 h 128"/>
              <a:gd name="T32" fmla="*/ 83 w 128"/>
              <a:gd name="T33" fmla="*/ 45 h 128"/>
              <a:gd name="T34" fmla="*/ 64 w 128"/>
              <a:gd name="T35" fmla="*/ 0 h 128"/>
              <a:gd name="T36" fmla="*/ 0 w 128"/>
              <a:gd name="T37" fmla="*/ 64 h 128"/>
              <a:gd name="T38" fmla="*/ 64 w 128"/>
              <a:gd name="T39" fmla="*/ 128 h 128"/>
              <a:gd name="T40" fmla="*/ 128 w 128"/>
              <a:gd name="T41" fmla="*/ 64 h 128"/>
              <a:gd name="T42" fmla="*/ 64 w 128"/>
              <a:gd name="T43" fmla="*/ 0 h 128"/>
              <a:gd name="T44" fmla="*/ 64 w 128"/>
              <a:gd name="T45" fmla="*/ 120 h 128"/>
              <a:gd name="T46" fmla="*/ 8 w 128"/>
              <a:gd name="T47" fmla="*/ 64 h 128"/>
              <a:gd name="T48" fmla="*/ 64 w 128"/>
              <a:gd name="T49" fmla="*/ 8 h 128"/>
              <a:gd name="T50" fmla="*/ 120 w 128"/>
              <a:gd name="T51" fmla="*/ 64 h 128"/>
              <a:gd name="T52" fmla="*/ 64 w 128"/>
              <a:gd name="T53" fmla="*/ 1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28" h="128">
                <a:moveTo>
                  <a:pt x="83" y="45"/>
                </a:moveTo>
                <a:cubicBezTo>
                  <a:pt x="81" y="44"/>
                  <a:pt x="79" y="44"/>
                  <a:pt x="77" y="45"/>
                </a:cubicBezTo>
                <a:cubicBezTo>
                  <a:pt x="64" y="59"/>
                  <a:pt x="64" y="59"/>
                  <a:pt x="64" y="59"/>
                </a:cubicBezTo>
                <a:cubicBezTo>
                  <a:pt x="51" y="45"/>
                  <a:pt x="51" y="45"/>
                  <a:pt x="51" y="45"/>
                </a:cubicBezTo>
                <a:cubicBezTo>
                  <a:pt x="49" y="44"/>
                  <a:pt x="47" y="44"/>
                  <a:pt x="45" y="45"/>
                </a:cubicBezTo>
                <a:cubicBezTo>
                  <a:pt x="44" y="47"/>
                  <a:pt x="44" y="49"/>
                  <a:pt x="45" y="51"/>
                </a:cubicBezTo>
                <a:cubicBezTo>
                  <a:pt x="59" y="64"/>
                  <a:pt x="59" y="64"/>
                  <a:pt x="59" y="64"/>
                </a:cubicBezTo>
                <a:cubicBezTo>
                  <a:pt x="45" y="77"/>
                  <a:pt x="45" y="77"/>
                  <a:pt x="45" y="77"/>
                </a:cubicBezTo>
                <a:cubicBezTo>
                  <a:pt x="44" y="79"/>
                  <a:pt x="44" y="81"/>
                  <a:pt x="45" y="83"/>
                </a:cubicBezTo>
                <a:cubicBezTo>
                  <a:pt x="47" y="84"/>
                  <a:pt x="49" y="84"/>
                  <a:pt x="51" y="83"/>
                </a:cubicBezTo>
                <a:cubicBezTo>
                  <a:pt x="64" y="69"/>
                  <a:pt x="64" y="69"/>
                  <a:pt x="64" y="69"/>
                </a:cubicBezTo>
                <a:cubicBezTo>
                  <a:pt x="77" y="83"/>
                  <a:pt x="77" y="83"/>
                  <a:pt x="77" y="83"/>
                </a:cubicBezTo>
                <a:cubicBezTo>
                  <a:pt x="79" y="84"/>
                  <a:pt x="81" y="84"/>
                  <a:pt x="83" y="83"/>
                </a:cubicBezTo>
                <a:cubicBezTo>
                  <a:pt x="84" y="81"/>
                  <a:pt x="84" y="79"/>
                  <a:pt x="83" y="77"/>
                </a:cubicBezTo>
                <a:cubicBezTo>
                  <a:pt x="69" y="64"/>
                  <a:pt x="69" y="64"/>
                  <a:pt x="69" y="64"/>
                </a:cubicBezTo>
                <a:cubicBezTo>
                  <a:pt x="83" y="51"/>
                  <a:pt x="83" y="51"/>
                  <a:pt x="83" y="51"/>
                </a:cubicBezTo>
                <a:cubicBezTo>
                  <a:pt x="84" y="49"/>
                  <a:pt x="84" y="47"/>
                  <a:pt x="83" y="45"/>
                </a:cubicBezTo>
                <a:close/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99"/>
                  <a:pt x="29" y="128"/>
                  <a:pt x="64" y="128"/>
                </a:cubicBezTo>
                <a:cubicBezTo>
                  <a:pt x="99" y="128"/>
                  <a:pt x="128" y="99"/>
                  <a:pt x="128" y="64"/>
                </a:cubicBezTo>
                <a:cubicBezTo>
                  <a:pt x="128" y="29"/>
                  <a:pt x="99" y="0"/>
                  <a:pt x="64" y="0"/>
                </a:cubicBezTo>
                <a:close/>
                <a:moveTo>
                  <a:pt x="64" y="120"/>
                </a:moveTo>
                <a:cubicBezTo>
                  <a:pt x="33" y="120"/>
                  <a:pt x="8" y="95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95"/>
                  <a:pt x="95" y="120"/>
                  <a:pt x="64" y="120"/>
                </a:cubicBezTo>
                <a:close/>
              </a:path>
            </a:pathLst>
          </a:custGeom>
          <a:gradFill flip="none" rotWithShape="1">
            <a:gsLst>
              <a:gs pos="0">
                <a:srgbClr val="9096AE"/>
              </a:gs>
              <a:gs pos="100000">
                <a:srgbClr val="F1F1F5"/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Freeform 7"/>
          <p:cNvSpPr>
            <a:spLocks noEditPoints="1"/>
          </p:cNvSpPr>
          <p:nvPr/>
        </p:nvSpPr>
        <p:spPr bwMode="auto">
          <a:xfrm>
            <a:off x="5913151" y="3339075"/>
            <a:ext cx="365698" cy="364496"/>
          </a:xfrm>
          <a:custGeom>
            <a:avLst/>
            <a:gdLst>
              <a:gd name="T0" fmla="*/ 20 w 128"/>
              <a:gd name="T1" fmla="*/ 24 h 128"/>
              <a:gd name="T2" fmla="*/ 108 w 128"/>
              <a:gd name="T3" fmla="*/ 24 h 128"/>
              <a:gd name="T4" fmla="*/ 112 w 128"/>
              <a:gd name="T5" fmla="*/ 20 h 128"/>
              <a:gd name="T6" fmla="*/ 108 w 128"/>
              <a:gd name="T7" fmla="*/ 16 h 128"/>
              <a:gd name="T8" fmla="*/ 20 w 128"/>
              <a:gd name="T9" fmla="*/ 16 h 128"/>
              <a:gd name="T10" fmla="*/ 16 w 128"/>
              <a:gd name="T11" fmla="*/ 20 h 128"/>
              <a:gd name="T12" fmla="*/ 20 w 128"/>
              <a:gd name="T13" fmla="*/ 24 h 128"/>
              <a:gd name="T14" fmla="*/ 116 w 128"/>
              <a:gd name="T15" fmla="*/ 32 h 128"/>
              <a:gd name="T16" fmla="*/ 12 w 128"/>
              <a:gd name="T17" fmla="*/ 32 h 128"/>
              <a:gd name="T18" fmla="*/ 0 w 128"/>
              <a:gd name="T19" fmla="*/ 44 h 128"/>
              <a:gd name="T20" fmla="*/ 0 w 128"/>
              <a:gd name="T21" fmla="*/ 116 h 128"/>
              <a:gd name="T22" fmla="*/ 12 w 128"/>
              <a:gd name="T23" fmla="*/ 128 h 128"/>
              <a:gd name="T24" fmla="*/ 116 w 128"/>
              <a:gd name="T25" fmla="*/ 128 h 128"/>
              <a:gd name="T26" fmla="*/ 128 w 128"/>
              <a:gd name="T27" fmla="*/ 116 h 128"/>
              <a:gd name="T28" fmla="*/ 128 w 128"/>
              <a:gd name="T29" fmla="*/ 44 h 128"/>
              <a:gd name="T30" fmla="*/ 116 w 128"/>
              <a:gd name="T31" fmla="*/ 32 h 128"/>
              <a:gd name="T32" fmla="*/ 120 w 128"/>
              <a:gd name="T33" fmla="*/ 112 h 128"/>
              <a:gd name="T34" fmla="*/ 112 w 128"/>
              <a:gd name="T35" fmla="*/ 120 h 128"/>
              <a:gd name="T36" fmla="*/ 16 w 128"/>
              <a:gd name="T37" fmla="*/ 120 h 128"/>
              <a:gd name="T38" fmla="*/ 8 w 128"/>
              <a:gd name="T39" fmla="*/ 112 h 128"/>
              <a:gd name="T40" fmla="*/ 8 w 128"/>
              <a:gd name="T41" fmla="*/ 48 h 128"/>
              <a:gd name="T42" fmla="*/ 16 w 128"/>
              <a:gd name="T43" fmla="*/ 40 h 128"/>
              <a:gd name="T44" fmla="*/ 112 w 128"/>
              <a:gd name="T45" fmla="*/ 40 h 128"/>
              <a:gd name="T46" fmla="*/ 120 w 128"/>
              <a:gd name="T47" fmla="*/ 48 h 128"/>
              <a:gd name="T48" fmla="*/ 120 w 128"/>
              <a:gd name="T49" fmla="*/ 112 h 128"/>
              <a:gd name="T50" fmla="*/ 32 w 128"/>
              <a:gd name="T51" fmla="*/ 8 h 128"/>
              <a:gd name="T52" fmla="*/ 96 w 128"/>
              <a:gd name="T53" fmla="*/ 8 h 128"/>
              <a:gd name="T54" fmla="*/ 100 w 128"/>
              <a:gd name="T55" fmla="*/ 4 h 128"/>
              <a:gd name="T56" fmla="*/ 96 w 128"/>
              <a:gd name="T57" fmla="*/ 0 h 128"/>
              <a:gd name="T58" fmla="*/ 32 w 128"/>
              <a:gd name="T59" fmla="*/ 0 h 128"/>
              <a:gd name="T60" fmla="*/ 28 w 128"/>
              <a:gd name="T61" fmla="*/ 4 h 128"/>
              <a:gd name="T62" fmla="*/ 32 w 128"/>
              <a:gd name="T63" fmla="*/ 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8" h="128">
                <a:moveTo>
                  <a:pt x="20" y="24"/>
                </a:moveTo>
                <a:cubicBezTo>
                  <a:pt x="108" y="24"/>
                  <a:pt x="108" y="24"/>
                  <a:pt x="108" y="24"/>
                </a:cubicBezTo>
                <a:cubicBezTo>
                  <a:pt x="110" y="24"/>
                  <a:pt x="112" y="22"/>
                  <a:pt x="112" y="20"/>
                </a:cubicBezTo>
                <a:cubicBezTo>
                  <a:pt x="112" y="18"/>
                  <a:pt x="110" y="16"/>
                  <a:pt x="108" y="16"/>
                </a:cubicBezTo>
                <a:cubicBezTo>
                  <a:pt x="20" y="16"/>
                  <a:pt x="20" y="16"/>
                  <a:pt x="20" y="16"/>
                </a:cubicBezTo>
                <a:cubicBezTo>
                  <a:pt x="18" y="16"/>
                  <a:pt x="16" y="18"/>
                  <a:pt x="16" y="20"/>
                </a:cubicBezTo>
                <a:cubicBezTo>
                  <a:pt x="16" y="22"/>
                  <a:pt x="18" y="24"/>
                  <a:pt x="20" y="24"/>
                </a:cubicBezTo>
                <a:close/>
                <a:moveTo>
                  <a:pt x="116" y="32"/>
                </a:moveTo>
                <a:cubicBezTo>
                  <a:pt x="12" y="32"/>
                  <a:pt x="12" y="32"/>
                  <a:pt x="12" y="32"/>
                </a:cubicBezTo>
                <a:cubicBezTo>
                  <a:pt x="5" y="32"/>
                  <a:pt x="0" y="37"/>
                  <a:pt x="0" y="44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23" y="128"/>
                  <a:pt x="128" y="123"/>
                  <a:pt x="128" y="116"/>
                </a:cubicBezTo>
                <a:cubicBezTo>
                  <a:pt x="128" y="44"/>
                  <a:pt x="128" y="44"/>
                  <a:pt x="128" y="44"/>
                </a:cubicBezTo>
                <a:cubicBezTo>
                  <a:pt x="128" y="37"/>
                  <a:pt x="123" y="32"/>
                  <a:pt x="116" y="32"/>
                </a:cubicBezTo>
                <a:close/>
                <a:moveTo>
                  <a:pt x="120" y="112"/>
                </a:moveTo>
                <a:cubicBezTo>
                  <a:pt x="120" y="116"/>
                  <a:pt x="116" y="120"/>
                  <a:pt x="112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48"/>
                  <a:pt x="8" y="48"/>
                  <a:pt x="8" y="48"/>
                </a:cubicBezTo>
                <a:cubicBezTo>
                  <a:pt x="8" y="44"/>
                  <a:pt x="12" y="40"/>
                  <a:pt x="16" y="40"/>
                </a:cubicBezTo>
                <a:cubicBezTo>
                  <a:pt x="112" y="40"/>
                  <a:pt x="112" y="40"/>
                  <a:pt x="112" y="40"/>
                </a:cubicBezTo>
                <a:cubicBezTo>
                  <a:pt x="116" y="40"/>
                  <a:pt x="120" y="44"/>
                  <a:pt x="120" y="48"/>
                </a:cubicBezTo>
                <a:lnTo>
                  <a:pt x="120" y="112"/>
                </a:lnTo>
                <a:close/>
                <a:moveTo>
                  <a:pt x="32" y="8"/>
                </a:moveTo>
                <a:cubicBezTo>
                  <a:pt x="96" y="8"/>
                  <a:pt x="96" y="8"/>
                  <a:pt x="96" y="8"/>
                </a:cubicBezTo>
                <a:cubicBezTo>
                  <a:pt x="98" y="8"/>
                  <a:pt x="100" y="6"/>
                  <a:pt x="100" y="4"/>
                </a:cubicBezTo>
                <a:cubicBezTo>
                  <a:pt x="100" y="2"/>
                  <a:pt x="98" y="0"/>
                  <a:pt x="96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0" y="0"/>
                  <a:pt x="28" y="2"/>
                  <a:pt x="28" y="4"/>
                </a:cubicBezTo>
                <a:cubicBezTo>
                  <a:pt x="28" y="6"/>
                  <a:pt x="30" y="8"/>
                  <a:pt x="32" y="8"/>
                </a:cubicBezTo>
                <a:close/>
              </a:path>
            </a:pathLst>
          </a:custGeom>
          <a:gradFill flip="none" rotWithShape="1">
            <a:gsLst>
              <a:gs pos="0">
                <a:srgbClr val="9096AE"/>
              </a:gs>
              <a:gs pos="100000">
                <a:srgbClr val="F1F1F5"/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Freeform 8"/>
          <p:cNvSpPr>
            <a:spLocks noEditPoints="1"/>
          </p:cNvSpPr>
          <p:nvPr/>
        </p:nvSpPr>
        <p:spPr bwMode="auto">
          <a:xfrm>
            <a:off x="5009824" y="3555113"/>
            <a:ext cx="365698" cy="364496"/>
          </a:xfrm>
          <a:custGeom>
            <a:avLst/>
            <a:gdLst>
              <a:gd name="T0" fmla="*/ 20 w 128"/>
              <a:gd name="T1" fmla="*/ 0 h 128"/>
              <a:gd name="T2" fmla="*/ 12 w 128"/>
              <a:gd name="T3" fmla="*/ 0 h 128"/>
              <a:gd name="T4" fmla="*/ 0 w 128"/>
              <a:gd name="T5" fmla="*/ 12 h 128"/>
              <a:gd name="T6" fmla="*/ 0 w 128"/>
              <a:gd name="T7" fmla="*/ 116 h 128"/>
              <a:gd name="T8" fmla="*/ 12 w 128"/>
              <a:gd name="T9" fmla="*/ 128 h 128"/>
              <a:gd name="T10" fmla="*/ 20 w 128"/>
              <a:gd name="T11" fmla="*/ 128 h 128"/>
              <a:gd name="T12" fmla="*/ 32 w 128"/>
              <a:gd name="T13" fmla="*/ 116 h 128"/>
              <a:gd name="T14" fmla="*/ 32 w 128"/>
              <a:gd name="T15" fmla="*/ 12 h 128"/>
              <a:gd name="T16" fmla="*/ 20 w 128"/>
              <a:gd name="T17" fmla="*/ 0 h 128"/>
              <a:gd name="T18" fmla="*/ 24 w 128"/>
              <a:gd name="T19" fmla="*/ 112 h 128"/>
              <a:gd name="T20" fmla="*/ 16 w 128"/>
              <a:gd name="T21" fmla="*/ 120 h 128"/>
              <a:gd name="T22" fmla="*/ 8 w 128"/>
              <a:gd name="T23" fmla="*/ 112 h 128"/>
              <a:gd name="T24" fmla="*/ 8 w 128"/>
              <a:gd name="T25" fmla="*/ 16 h 128"/>
              <a:gd name="T26" fmla="*/ 16 w 128"/>
              <a:gd name="T27" fmla="*/ 8 h 128"/>
              <a:gd name="T28" fmla="*/ 24 w 128"/>
              <a:gd name="T29" fmla="*/ 16 h 128"/>
              <a:gd name="T30" fmla="*/ 24 w 128"/>
              <a:gd name="T31" fmla="*/ 112 h 128"/>
              <a:gd name="T32" fmla="*/ 68 w 128"/>
              <a:gd name="T33" fmla="*/ 48 h 128"/>
              <a:gd name="T34" fmla="*/ 60 w 128"/>
              <a:gd name="T35" fmla="*/ 48 h 128"/>
              <a:gd name="T36" fmla="*/ 48 w 128"/>
              <a:gd name="T37" fmla="*/ 60 h 128"/>
              <a:gd name="T38" fmla="*/ 48 w 128"/>
              <a:gd name="T39" fmla="*/ 116 h 128"/>
              <a:gd name="T40" fmla="*/ 60 w 128"/>
              <a:gd name="T41" fmla="*/ 128 h 128"/>
              <a:gd name="T42" fmla="*/ 68 w 128"/>
              <a:gd name="T43" fmla="*/ 128 h 128"/>
              <a:gd name="T44" fmla="*/ 80 w 128"/>
              <a:gd name="T45" fmla="*/ 116 h 128"/>
              <a:gd name="T46" fmla="*/ 80 w 128"/>
              <a:gd name="T47" fmla="*/ 60 h 128"/>
              <a:gd name="T48" fmla="*/ 68 w 128"/>
              <a:gd name="T49" fmla="*/ 48 h 128"/>
              <a:gd name="T50" fmla="*/ 72 w 128"/>
              <a:gd name="T51" fmla="*/ 112 h 128"/>
              <a:gd name="T52" fmla="*/ 64 w 128"/>
              <a:gd name="T53" fmla="*/ 120 h 128"/>
              <a:gd name="T54" fmla="*/ 56 w 128"/>
              <a:gd name="T55" fmla="*/ 112 h 128"/>
              <a:gd name="T56" fmla="*/ 56 w 128"/>
              <a:gd name="T57" fmla="*/ 64 h 128"/>
              <a:gd name="T58" fmla="*/ 64 w 128"/>
              <a:gd name="T59" fmla="*/ 56 h 128"/>
              <a:gd name="T60" fmla="*/ 72 w 128"/>
              <a:gd name="T61" fmla="*/ 64 h 128"/>
              <a:gd name="T62" fmla="*/ 72 w 128"/>
              <a:gd name="T63" fmla="*/ 112 h 128"/>
              <a:gd name="T64" fmla="*/ 116 w 128"/>
              <a:gd name="T65" fmla="*/ 24 h 128"/>
              <a:gd name="T66" fmla="*/ 108 w 128"/>
              <a:gd name="T67" fmla="*/ 24 h 128"/>
              <a:gd name="T68" fmla="*/ 96 w 128"/>
              <a:gd name="T69" fmla="*/ 36 h 128"/>
              <a:gd name="T70" fmla="*/ 96 w 128"/>
              <a:gd name="T71" fmla="*/ 116 h 128"/>
              <a:gd name="T72" fmla="*/ 108 w 128"/>
              <a:gd name="T73" fmla="*/ 128 h 128"/>
              <a:gd name="T74" fmla="*/ 116 w 128"/>
              <a:gd name="T75" fmla="*/ 128 h 128"/>
              <a:gd name="T76" fmla="*/ 128 w 128"/>
              <a:gd name="T77" fmla="*/ 116 h 128"/>
              <a:gd name="T78" fmla="*/ 128 w 128"/>
              <a:gd name="T79" fmla="*/ 36 h 128"/>
              <a:gd name="T80" fmla="*/ 116 w 128"/>
              <a:gd name="T81" fmla="*/ 24 h 128"/>
              <a:gd name="T82" fmla="*/ 120 w 128"/>
              <a:gd name="T83" fmla="*/ 112 h 128"/>
              <a:gd name="T84" fmla="*/ 112 w 128"/>
              <a:gd name="T85" fmla="*/ 120 h 128"/>
              <a:gd name="T86" fmla="*/ 104 w 128"/>
              <a:gd name="T87" fmla="*/ 112 h 128"/>
              <a:gd name="T88" fmla="*/ 104 w 128"/>
              <a:gd name="T89" fmla="*/ 40 h 128"/>
              <a:gd name="T90" fmla="*/ 112 w 128"/>
              <a:gd name="T91" fmla="*/ 32 h 128"/>
              <a:gd name="T92" fmla="*/ 120 w 128"/>
              <a:gd name="T93" fmla="*/ 40 h 128"/>
              <a:gd name="T94" fmla="*/ 120 w 128"/>
              <a:gd name="T95" fmla="*/ 11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8" h="128">
                <a:moveTo>
                  <a:pt x="20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20" y="128"/>
                  <a:pt x="20" y="128"/>
                  <a:pt x="20" y="128"/>
                </a:cubicBezTo>
                <a:cubicBezTo>
                  <a:pt x="27" y="128"/>
                  <a:pt x="32" y="123"/>
                  <a:pt x="32" y="116"/>
                </a:cubicBezTo>
                <a:cubicBezTo>
                  <a:pt x="32" y="12"/>
                  <a:pt x="32" y="12"/>
                  <a:pt x="32" y="12"/>
                </a:cubicBezTo>
                <a:cubicBezTo>
                  <a:pt x="32" y="5"/>
                  <a:pt x="27" y="0"/>
                  <a:pt x="20" y="0"/>
                </a:cubicBezTo>
                <a:close/>
                <a:moveTo>
                  <a:pt x="24" y="112"/>
                </a:moveTo>
                <a:cubicBezTo>
                  <a:pt x="24" y="116"/>
                  <a:pt x="20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20" y="8"/>
                  <a:pt x="24" y="12"/>
                  <a:pt x="24" y="16"/>
                </a:cubicBezTo>
                <a:lnTo>
                  <a:pt x="24" y="112"/>
                </a:lnTo>
                <a:close/>
                <a:moveTo>
                  <a:pt x="68" y="48"/>
                </a:moveTo>
                <a:cubicBezTo>
                  <a:pt x="60" y="48"/>
                  <a:pt x="60" y="48"/>
                  <a:pt x="60" y="48"/>
                </a:cubicBezTo>
                <a:cubicBezTo>
                  <a:pt x="53" y="48"/>
                  <a:pt x="48" y="53"/>
                  <a:pt x="48" y="60"/>
                </a:cubicBezTo>
                <a:cubicBezTo>
                  <a:pt x="48" y="116"/>
                  <a:pt x="48" y="116"/>
                  <a:pt x="48" y="116"/>
                </a:cubicBezTo>
                <a:cubicBezTo>
                  <a:pt x="48" y="123"/>
                  <a:pt x="53" y="128"/>
                  <a:pt x="60" y="128"/>
                </a:cubicBezTo>
                <a:cubicBezTo>
                  <a:pt x="68" y="128"/>
                  <a:pt x="68" y="128"/>
                  <a:pt x="68" y="128"/>
                </a:cubicBezTo>
                <a:cubicBezTo>
                  <a:pt x="75" y="128"/>
                  <a:pt x="80" y="123"/>
                  <a:pt x="80" y="116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53"/>
                  <a:pt x="75" y="48"/>
                  <a:pt x="68" y="48"/>
                </a:cubicBezTo>
                <a:close/>
                <a:moveTo>
                  <a:pt x="72" y="112"/>
                </a:moveTo>
                <a:cubicBezTo>
                  <a:pt x="72" y="116"/>
                  <a:pt x="68" y="120"/>
                  <a:pt x="64" y="120"/>
                </a:cubicBezTo>
                <a:cubicBezTo>
                  <a:pt x="60" y="120"/>
                  <a:pt x="56" y="116"/>
                  <a:pt x="56" y="112"/>
                </a:cubicBezTo>
                <a:cubicBezTo>
                  <a:pt x="56" y="64"/>
                  <a:pt x="56" y="64"/>
                  <a:pt x="56" y="64"/>
                </a:cubicBezTo>
                <a:cubicBezTo>
                  <a:pt x="56" y="60"/>
                  <a:pt x="60" y="56"/>
                  <a:pt x="64" y="56"/>
                </a:cubicBezTo>
                <a:cubicBezTo>
                  <a:pt x="68" y="56"/>
                  <a:pt x="72" y="60"/>
                  <a:pt x="72" y="64"/>
                </a:cubicBezTo>
                <a:lnTo>
                  <a:pt x="72" y="112"/>
                </a:lnTo>
                <a:close/>
                <a:moveTo>
                  <a:pt x="116" y="24"/>
                </a:moveTo>
                <a:cubicBezTo>
                  <a:pt x="108" y="24"/>
                  <a:pt x="108" y="24"/>
                  <a:pt x="108" y="24"/>
                </a:cubicBezTo>
                <a:cubicBezTo>
                  <a:pt x="101" y="24"/>
                  <a:pt x="96" y="29"/>
                  <a:pt x="96" y="36"/>
                </a:cubicBezTo>
                <a:cubicBezTo>
                  <a:pt x="96" y="116"/>
                  <a:pt x="96" y="116"/>
                  <a:pt x="96" y="116"/>
                </a:cubicBezTo>
                <a:cubicBezTo>
                  <a:pt x="96" y="123"/>
                  <a:pt x="101" y="128"/>
                  <a:pt x="108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23" y="128"/>
                  <a:pt x="128" y="123"/>
                  <a:pt x="128" y="116"/>
                </a:cubicBezTo>
                <a:cubicBezTo>
                  <a:pt x="128" y="36"/>
                  <a:pt x="128" y="36"/>
                  <a:pt x="128" y="36"/>
                </a:cubicBezTo>
                <a:cubicBezTo>
                  <a:pt x="128" y="29"/>
                  <a:pt x="123" y="24"/>
                  <a:pt x="116" y="24"/>
                </a:cubicBezTo>
                <a:close/>
                <a:moveTo>
                  <a:pt x="120" y="112"/>
                </a:moveTo>
                <a:cubicBezTo>
                  <a:pt x="120" y="116"/>
                  <a:pt x="116" y="120"/>
                  <a:pt x="112" y="120"/>
                </a:cubicBezTo>
                <a:cubicBezTo>
                  <a:pt x="108" y="120"/>
                  <a:pt x="104" y="116"/>
                  <a:pt x="104" y="112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04" y="36"/>
                  <a:pt x="108" y="32"/>
                  <a:pt x="112" y="32"/>
                </a:cubicBezTo>
                <a:cubicBezTo>
                  <a:pt x="116" y="32"/>
                  <a:pt x="120" y="36"/>
                  <a:pt x="120" y="40"/>
                </a:cubicBezTo>
                <a:lnTo>
                  <a:pt x="120" y="112"/>
                </a:lnTo>
                <a:close/>
              </a:path>
            </a:pathLst>
          </a:custGeom>
          <a:gradFill flip="none" rotWithShape="1">
            <a:gsLst>
              <a:gs pos="0">
                <a:srgbClr val="9096AE"/>
              </a:gs>
              <a:gs pos="100000">
                <a:srgbClr val="F1F1F5"/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Freeform 9"/>
          <p:cNvSpPr>
            <a:spLocks noEditPoints="1"/>
          </p:cNvSpPr>
          <p:nvPr/>
        </p:nvSpPr>
        <p:spPr bwMode="auto">
          <a:xfrm>
            <a:off x="4342904" y="4284801"/>
            <a:ext cx="365698" cy="364496"/>
          </a:xfrm>
          <a:custGeom>
            <a:avLst/>
            <a:gdLst>
              <a:gd name="T0" fmla="*/ 36 w 128"/>
              <a:gd name="T1" fmla="*/ 44 h 128"/>
              <a:gd name="T2" fmla="*/ 92 w 128"/>
              <a:gd name="T3" fmla="*/ 44 h 128"/>
              <a:gd name="T4" fmla="*/ 96 w 128"/>
              <a:gd name="T5" fmla="*/ 40 h 128"/>
              <a:gd name="T6" fmla="*/ 92 w 128"/>
              <a:gd name="T7" fmla="*/ 36 h 128"/>
              <a:gd name="T8" fmla="*/ 36 w 128"/>
              <a:gd name="T9" fmla="*/ 36 h 128"/>
              <a:gd name="T10" fmla="*/ 32 w 128"/>
              <a:gd name="T11" fmla="*/ 40 h 128"/>
              <a:gd name="T12" fmla="*/ 36 w 128"/>
              <a:gd name="T13" fmla="*/ 44 h 128"/>
              <a:gd name="T14" fmla="*/ 100 w 128"/>
              <a:gd name="T15" fmla="*/ 56 h 128"/>
              <a:gd name="T16" fmla="*/ 96 w 128"/>
              <a:gd name="T17" fmla="*/ 52 h 128"/>
              <a:gd name="T18" fmla="*/ 32 w 128"/>
              <a:gd name="T19" fmla="*/ 52 h 128"/>
              <a:gd name="T20" fmla="*/ 28 w 128"/>
              <a:gd name="T21" fmla="*/ 56 h 128"/>
              <a:gd name="T22" fmla="*/ 32 w 128"/>
              <a:gd name="T23" fmla="*/ 60 h 128"/>
              <a:gd name="T24" fmla="*/ 96 w 128"/>
              <a:gd name="T25" fmla="*/ 60 h 128"/>
              <a:gd name="T26" fmla="*/ 100 w 128"/>
              <a:gd name="T27" fmla="*/ 56 h 128"/>
              <a:gd name="T28" fmla="*/ 108 w 128"/>
              <a:gd name="T29" fmla="*/ 8 h 128"/>
              <a:gd name="T30" fmla="*/ 100 w 128"/>
              <a:gd name="T31" fmla="*/ 0 h 128"/>
              <a:gd name="T32" fmla="*/ 24 w 128"/>
              <a:gd name="T33" fmla="*/ 0 h 128"/>
              <a:gd name="T34" fmla="*/ 16 w 128"/>
              <a:gd name="T35" fmla="*/ 8 h 128"/>
              <a:gd name="T36" fmla="*/ 0 w 128"/>
              <a:gd name="T37" fmla="*/ 76 h 128"/>
              <a:gd name="T38" fmla="*/ 0 w 128"/>
              <a:gd name="T39" fmla="*/ 116 h 128"/>
              <a:gd name="T40" fmla="*/ 12 w 128"/>
              <a:gd name="T41" fmla="*/ 128 h 128"/>
              <a:gd name="T42" fmla="*/ 116 w 128"/>
              <a:gd name="T43" fmla="*/ 128 h 128"/>
              <a:gd name="T44" fmla="*/ 128 w 128"/>
              <a:gd name="T45" fmla="*/ 116 h 128"/>
              <a:gd name="T46" fmla="*/ 128 w 128"/>
              <a:gd name="T47" fmla="*/ 76 h 128"/>
              <a:gd name="T48" fmla="*/ 108 w 128"/>
              <a:gd name="T49" fmla="*/ 8 h 128"/>
              <a:gd name="T50" fmla="*/ 24 w 128"/>
              <a:gd name="T51" fmla="*/ 12 h 128"/>
              <a:gd name="T52" fmla="*/ 28 w 128"/>
              <a:gd name="T53" fmla="*/ 8 h 128"/>
              <a:gd name="T54" fmla="*/ 96 w 128"/>
              <a:gd name="T55" fmla="*/ 8 h 128"/>
              <a:gd name="T56" fmla="*/ 100 w 128"/>
              <a:gd name="T57" fmla="*/ 12 h 128"/>
              <a:gd name="T58" fmla="*/ 119 w 128"/>
              <a:gd name="T59" fmla="*/ 72 h 128"/>
              <a:gd name="T60" fmla="*/ 92 w 128"/>
              <a:gd name="T61" fmla="*/ 72 h 128"/>
              <a:gd name="T62" fmla="*/ 88 w 128"/>
              <a:gd name="T63" fmla="*/ 72 h 128"/>
              <a:gd name="T64" fmla="*/ 84 w 128"/>
              <a:gd name="T65" fmla="*/ 76 h 128"/>
              <a:gd name="T66" fmla="*/ 84 w 128"/>
              <a:gd name="T67" fmla="*/ 88 h 128"/>
              <a:gd name="T68" fmla="*/ 80 w 128"/>
              <a:gd name="T69" fmla="*/ 92 h 128"/>
              <a:gd name="T70" fmla="*/ 48 w 128"/>
              <a:gd name="T71" fmla="*/ 92 h 128"/>
              <a:gd name="T72" fmla="*/ 44 w 128"/>
              <a:gd name="T73" fmla="*/ 88 h 128"/>
              <a:gd name="T74" fmla="*/ 44 w 128"/>
              <a:gd name="T75" fmla="*/ 76 h 128"/>
              <a:gd name="T76" fmla="*/ 40 w 128"/>
              <a:gd name="T77" fmla="*/ 72 h 128"/>
              <a:gd name="T78" fmla="*/ 36 w 128"/>
              <a:gd name="T79" fmla="*/ 72 h 128"/>
              <a:gd name="T80" fmla="*/ 9 w 128"/>
              <a:gd name="T81" fmla="*/ 72 h 128"/>
              <a:gd name="T82" fmla="*/ 24 w 128"/>
              <a:gd name="T83" fmla="*/ 12 h 128"/>
              <a:gd name="T84" fmla="*/ 120 w 128"/>
              <a:gd name="T85" fmla="*/ 112 h 128"/>
              <a:gd name="T86" fmla="*/ 112 w 128"/>
              <a:gd name="T87" fmla="*/ 120 h 128"/>
              <a:gd name="T88" fmla="*/ 16 w 128"/>
              <a:gd name="T89" fmla="*/ 120 h 128"/>
              <a:gd name="T90" fmla="*/ 8 w 128"/>
              <a:gd name="T91" fmla="*/ 112 h 128"/>
              <a:gd name="T92" fmla="*/ 8 w 128"/>
              <a:gd name="T93" fmla="*/ 80 h 128"/>
              <a:gd name="T94" fmla="*/ 36 w 128"/>
              <a:gd name="T95" fmla="*/ 80 h 128"/>
              <a:gd name="T96" fmla="*/ 36 w 128"/>
              <a:gd name="T97" fmla="*/ 92 h 128"/>
              <a:gd name="T98" fmla="*/ 44 w 128"/>
              <a:gd name="T99" fmla="*/ 100 h 128"/>
              <a:gd name="T100" fmla="*/ 84 w 128"/>
              <a:gd name="T101" fmla="*/ 100 h 128"/>
              <a:gd name="T102" fmla="*/ 92 w 128"/>
              <a:gd name="T103" fmla="*/ 92 h 128"/>
              <a:gd name="T104" fmla="*/ 92 w 128"/>
              <a:gd name="T105" fmla="*/ 80 h 128"/>
              <a:gd name="T106" fmla="*/ 120 w 128"/>
              <a:gd name="T107" fmla="*/ 80 h 128"/>
              <a:gd name="T108" fmla="*/ 120 w 128"/>
              <a:gd name="T109" fmla="*/ 112 h 128"/>
              <a:gd name="T110" fmla="*/ 40 w 128"/>
              <a:gd name="T111" fmla="*/ 28 h 128"/>
              <a:gd name="T112" fmla="*/ 88 w 128"/>
              <a:gd name="T113" fmla="*/ 28 h 128"/>
              <a:gd name="T114" fmla="*/ 92 w 128"/>
              <a:gd name="T115" fmla="*/ 24 h 128"/>
              <a:gd name="T116" fmla="*/ 88 w 128"/>
              <a:gd name="T117" fmla="*/ 20 h 128"/>
              <a:gd name="T118" fmla="*/ 40 w 128"/>
              <a:gd name="T119" fmla="*/ 20 h 128"/>
              <a:gd name="T120" fmla="*/ 36 w 128"/>
              <a:gd name="T121" fmla="*/ 24 h 128"/>
              <a:gd name="T122" fmla="*/ 40 w 128"/>
              <a:gd name="T123" fmla="*/ 2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8" h="128">
                <a:moveTo>
                  <a:pt x="36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4" y="44"/>
                  <a:pt x="96" y="42"/>
                  <a:pt x="96" y="40"/>
                </a:cubicBezTo>
                <a:cubicBezTo>
                  <a:pt x="96" y="38"/>
                  <a:pt x="94" y="36"/>
                  <a:pt x="92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4" y="36"/>
                  <a:pt x="32" y="38"/>
                  <a:pt x="32" y="40"/>
                </a:cubicBezTo>
                <a:cubicBezTo>
                  <a:pt x="32" y="42"/>
                  <a:pt x="34" y="44"/>
                  <a:pt x="36" y="44"/>
                </a:cubicBezTo>
                <a:close/>
                <a:moveTo>
                  <a:pt x="100" y="56"/>
                </a:moveTo>
                <a:cubicBezTo>
                  <a:pt x="100" y="54"/>
                  <a:pt x="98" y="52"/>
                  <a:pt x="96" y="52"/>
                </a:cubicBezTo>
                <a:cubicBezTo>
                  <a:pt x="32" y="52"/>
                  <a:pt x="32" y="52"/>
                  <a:pt x="32" y="52"/>
                </a:cubicBezTo>
                <a:cubicBezTo>
                  <a:pt x="30" y="52"/>
                  <a:pt x="28" y="54"/>
                  <a:pt x="28" y="56"/>
                </a:cubicBezTo>
                <a:cubicBezTo>
                  <a:pt x="28" y="58"/>
                  <a:pt x="30" y="60"/>
                  <a:pt x="32" y="60"/>
                </a:cubicBezTo>
                <a:cubicBezTo>
                  <a:pt x="96" y="60"/>
                  <a:pt x="96" y="60"/>
                  <a:pt x="96" y="60"/>
                </a:cubicBezTo>
                <a:cubicBezTo>
                  <a:pt x="98" y="60"/>
                  <a:pt x="100" y="58"/>
                  <a:pt x="100" y="56"/>
                </a:cubicBezTo>
                <a:close/>
                <a:moveTo>
                  <a:pt x="108" y="8"/>
                </a:moveTo>
                <a:cubicBezTo>
                  <a:pt x="107" y="5"/>
                  <a:pt x="104" y="0"/>
                  <a:pt x="100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7" y="5"/>
                  <a:pt x="16" y="8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23" y="128"/>
                  <a:pt x="128" y="123"/>
                  <a:pt x="128" y="116"/>
                </a:cubicBezTo>
                <a:cubicBezTo>
                  <a:pt x="128" y="76"/>
                  <a:pt x="128" y="76"/>
                  <a:pt x="128" y="76"/>
                </a:cubicBezTo>
                <a:lnTo>
                  <a:pt x="108" y="8"/>
                </a:lnTo>
                <a:close/>
                <a:moveTo>
                  <a:pt x="24" y="12"/>
                </a:moveTo>
                <a:cubicBezTo>
                  <a:pt x="24" y="10"/>
                  <a:pt x="26" y="8"/>
                  <a:pt x="28" y="8"/>
                </a:cubicBezTo>
                <a:cubicBezTo>
                  <a:pt x="96" y="8"/>
                  <a:pt x="96" y="8"/>
                  <a:pt x="96" y="8"/>
                </a:cubicBezTo>
                <a:cubicBezTo>
                  <a:pt x="98" y="8"/>
                  <a:pt x="100" y="10"/>
                  <a:pt x="100" y="1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92" y="72"/>
                  <a:pt x="92" y="72"/>
                  <a:pt x="92" y="72"/>
                </a:cubicBezTo>
                <a:cubicBezTo>
                  <a:pt x="88" y="72"/>
                  <a:pt x="88" y="72"/>
                  <a:pt x="88" y="72"/>
                </a:cubicBezTo>
                <a:cubicBezTo>
                  <a:pt x="84" y="72"/>
                  <a:pt x="84" y="76"/>
                  <a:pt x="84" y="76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90"/>
                  <a:pt x="82" y="92"/>
                  <a:pt x="80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6" y="92"/>
                  <a:pt x="44" y="90"/>
                  <a:pt x="44" y="88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76"/>
                  <a:pt x="44" y="72"/>
                  <a:pt x="40" y="72"/>
                </a:cubicBezTo>
                <a:cubicBezTo>
                  <a:pt x="36" y="72"/>
                  <a:pt x="36" y="72"/>
                  <a:pt x="36" y="72"/>
                </a:cubicBezTo>
                <a:cubicBezTo>
                  <a:pt x="9" y="72"/>
                  <a:pt x="9" y="72"/>
                  <a:pt x="9" y="72"/>
                </a:cubicBezTo>
                <a:lnTo>
                  <a:pt x="24" y="12"/>
                </a:lnTo>
                <a:close/>
                <a:moveTo>
                  <a:pt x="120" y="112"/>
                </a:moveTo>
                <a:cubicBezTo>
                  <a:pt x="120" y="116"/>
                  <a:pt x="116" y="120"/>
                  <a:pt x="112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2" y="120"/>
                  <a:pt x="8" y="116"/>
                  <a:pt x="8" y="112"/>
                </a:cubicBezTo>
                <a:cubicBezTo>
                  <a:pt x="8" y="80"/>
                  <a:pt x="8" y="80"/>
                  <a:pt x="8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6"/>
                  <a:pt x="40" y="100"/>
                  <a:pt x="4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8" y="100"/>
                  <a:pt x="92" y="96"/>
                  <a:pt x="92" y="92"/>
                </a:cubicBezTo>
                <a:cubicBezTo>
                  <a:pt x="92" y="80"/>
                  <a:pt x="92" y="80"/>
                  <a:pt x="92" y="80"/>
                </a:cubicBezTo>
                <a:cubicBezTo>
                  <a:pt x="120" y="80"/>
                  <a:pt x="120" y="80"/>
                  <a:pt x="120" y="80"/>
                </a:cubicBezTo>
                <a:lnTo>
                  <a:pt x="120" y="112"/>
                </a:lnTo>
                <a:close/>
                <a:moveTo>
                  <a:pt x="40" y="28"/>
                </a:moveTo>
                <a:cubicBezTo>
                  <a:pt x="88" y="28"/>
                  <a:pt x="88" y="28"/>
                  <a:pt x="88" y="28"/>
                </a:cubicBezTo>
                <a:cubicBezTo>
                  <a:pt x="90" y="28"/>
                  <a:pt x="92" y="26"/>
                  <a:pt x="92" y="24"/>
                </a:cubicBezTo>
                <a:cubicBezTo>
                  <a:pt x="92" y="22"/>
                  <a:pt x="90" y="20"/>
                  <a:pt x="88" y="20"/>
                </a:cubicBezTo>
                <a:cubicBezTo>
                  <a:pt x="40" y="20"/>
                  <a:pt x="40" y="20"/>
                  <a:pt x="40" y="20"/>
                </a:cubicBezTo>
                <a:cubicBezTo>
                  <a:pt x="38" y="20"/>
                  <a:pt x="36" y="22"/>
                  <a:pt x="36" y="24"/>
                </a:cubicBezTo>
                <a:cubicBezTo>
                  <a:pt x="36" y="26"/>
                  <a:pt x="38" y="28"/>
                  <a:pt x="40" y="28"/>
                </a:cubicBezTo>
                <a:close/>
              </a:path>
            </a:pathLst>
          </a:custGeom>
          <a:gradFill flip="none" rotWithShape="1">
            <a:gsLst>
              <a:gs pos="0">
                <a:srgbClr val="9096AE"/>
              </a:gs>
              <a:gs pos="100000">
                <a:srgbClr val="F1F1F5"/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011760" y="401231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a typeface="微软雅黑" pitchFamily="34" charset="-122"/>
              </a:rPr>
              <a:t>机器人开发需求</a:t>
            </a:r>
            <a:endParaRPr lang="zh-CN" altLang="en-US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006304" y="25746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a typeface="微软雅黑" pitchFamily="34" charset="-122"/>
              </a:rPr>
              <a:t>机器人开发过程</a:t>
            </a:r>
            <a:endParaRPr lang="zh-CN" altLang="en-US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964921" y="200448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>
                <a:solidFill>
                  <a:schemeClr val="bg1"/>
                </a:solidFill>
                <a:ea typeface="微软雅黑" pitchFamily="34" charset="-122"/>
              </a:rPr>
              <a:t>开</a:t>
            </a:r>
            <a:r>
              <a:rPr lang="zh-CN" altLang="en-US" dirty="0" smtClean="0">
                <a:solidFill>
                  <a:schemeClr val="bg1"/>
                </a:solidFill>
                <a:ea typeface="微软雅黑" pitchFamily="34" charset="-122"/>
              </a:rPr>
              <a:t>发遇到的典型问题</a:t>
            </a:r>
            <a:endParaRPr lang="zh-CN" altLang="en-US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669394" y="25746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a typeface="微软雅黑" pitchFamily="34" charset="-122"/>
              </a:rPr>
              <a:t>机器人相关配置</a:t>
            </a:r>
            <a:endParaRPr lang="zh-CN" altLang="en-US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05814" y="401231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dirty="0" smtClean="0">
                <a:solidFill>
                  <a:schemeClr val="bg1"/>
                </a:solidFill>
                <a:ea typeface="微软雅黑" pitchFamily="34" charset="-122"/>
              </a:rPr>
              <a:t>如何使用机器人</a:t>
            </a:r>
            <a:endParaRPr lang="zh-CN" altLang="en-US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542002" y="4873082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zh-CN" altLang="en-US" dirty="0" smtClean="0">
                <a:solidFill>
                  <a:prstClr val="white"/>
                </a:solidFill>
              </a:rPr>
              <a:t>主要宣讲</a:t>
            </a:r>
            <a:endParaRPr lang="en-US" altLang="zh-CN" dirty="0" smtClean="0">
              <a:solidFill>
                <a:prstClr val="white"/>
              </a:solidFill>
            </a:endParaRPr>
          </a:p>
          <a:p>
            <a:pPr lvl="0" algn="ctr"/>
            <a:r>
              <a:rPr lang="zh-CN" altLang="en-US" dirty="0" smtClean="0">
                <a:solidFill>
                  <a:prstClr val="white"/>
                </a:solidFill>
              </a:rPr>
              <a:t>内容</a:t>
            </a:r>
            <a:endParaRPr lang="zh-CN" altLang="en-US" dirty="0">
              <a:solidFill>
                <a:prstClr val="white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31" name="等腰三角形 30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940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0">
        <p14:pan dir="u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4" grpId="0"/>
      <p:bldP spid="25" grpId="0"/>
      <p:bldP spid="26" grpId="0"/>
      <p:bldP spid="27" grpId="0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64" name="等腰三角形 6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3"/>
          <a:srcRect b="42134"/>
          <a:stretch/>
        </p:blipFill>
        <p:spPr>
          <a:xfrm>
            <a:off x="2895873" y="1664228"/>
            <a:ext cx="8089276" cy="3751792"/>
          </a:xfrm>
          <a:prstGeom prst="rect">
            <a:avLst/>
          </a:prstGeom>
        </p:spPr>
      </p:pic>
      <p:sp>
        <p:nvSpPr>
          <p:cNvPr id="68" name="TextBox 198"/>
          <p:cNvSpPr txBox="1"/>
          <p:nvPr/>
        </p:nvSpPr>
        <p:spPr>
          <a:xfrm>
            <a:off x="876441" y="3370847"/>
            <a:ext cx="2147935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zh-CN" altLang="en-US" sz="1600" b="1" dirty="0">
                <a:solidFill>
                  <a:srgbClr val="54D0CA"/>
                </a:solidFill>
                <a:latin typeface="Calibri" panose="020F0502020204030204" pitchFamily="34" charset="0"/>
              </a:rPr>
              <a:t>安装环</a:t>
            </a:r>
            <a:r>
              <a:rPr lang="zh-CN" altLang="en-US" sz="1600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境及说明</a:t>
            </a:r>
            <a:endParaRPr lang="zh-CN" altLang="en-US" sz="1600" b="1" dirty="0">
              <a:solidFill>
                <a:srgbClr val="54D0CA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396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64" name="等腰三角形 6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TextBox 198"/>
          <p:cNvSpPr txBox="1"/>
          <p:nvPr/>
        </p:nvSpPr>
        <p:spPr>
          <a:xfrm>
            <a:off x="876441" y="3370847"/>
            <a:ext cx="2147935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zh-CN" sz="1600" b="1" dirty="0" err="1" smtClean="0">
                <a:solidFill>
                  <a:srgbClr val="54D0CA"/>
                </a:solidFill>
                <a:latin typeface="Calibri" panose="020F0502020204030204" pitchFamily="34" charset="0"/>
              </a:rPr>
              <a:t>env.json</a:t>
            </a:r>
            <a:r>
              <a:rPr lang="zh-CN" altLang="en-US" sz="1600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配置说明</a:t>
            </a:r>
            <a:endParaRPr lang="zh-CN" altLang="en-US" sz="1600" b="1" dirty="0">
              <a:solidFill>
                <a:srgbClr val="54D0CA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425" y="748498"/>
            <a:ext cx="7470185" cy="568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1787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64" name="等腰三角形 6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TextBox 198"/>
          <p:cNvSpPr txBox="1"/>
          <p:nvPr/>
        </p:nvSpPr>
        <p:spPr>
          <a:xfrm>
            <a:off x="961224" y="3381238"/>
            <a:ext cx="1981059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en-US" altLang="zh-CN" sz="1600" b="1" dirty="0" err="1">
                <a:solidFill>
                  <a:srgbClr val="54D0CA"/>
                </a:solidFill>
                <a:latin typeface="Calibri" panose="020F0502020204030204" pitchFamily="34" charset="0"/>
              </a:rPr>
              <a:t>c</a:t>
            </a:r>
            <a:r>
              <a:rPr lang="en-US" altLang="zh-CN" sz="1600" b="1" dirty="0" err="1" smtClean="0">
                <a:solidFill>
                  <a:srgbClr val="54D0CA"/>
                </a:solidFill>
                <a:latin typeface="Calibri" panose="020F0502020204030204" pitchFamily="34" charset="0"/>
              </a:rPr>
              <a:t>onfig</a:t>
            </a:r>
            <a:r>
              <a:rPr lang="zh-CN" altLang="en-US" sz="1600" b="1" dirty="0" smtClean="0">
                <a:solidFill>
                  <a:srgbClr val="54D0CA"/>
                </a:solidFill>
                <a:latin typeface="Calibri" panose="020F0502020204030204" pitchFamily="34" charset="0"/>
              </a:rPr>
              <a:t>配置</a:t>
            </a:r>
            <a:endParaRPr lang="zh-CN" altLang="en-US" sz="1600" b="1" dirty="0">
              <a:solidFill>
                <a:srgbClr val="54D0CA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376" y="294502"/>
            <a:ext cx="6677367" cy="63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473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roup 93"/>
          <p:cNvGrpSpPr/>
          <p:nvPr/>
        </p:nvGrpSpPr>
        <p:grpSpPr>
          <a:xfrm>
            <a:off x="3456044" y="1664003"/>
            <a:ext cx="2130761" cy="2156626"/>
            <a:chOff x="4943475" y="2471838"/>
            <a:chExt cx="2305050" cy="2333030"/>
          </a:xfrm>
        </p:grpSpPr>
        <p:sp>
          <p:nvSpPr>
            <p:cNvPr id="138" name="Line 699"/>
            <p:cNvSpPr>
              <a:spLocks noChangeShapeType="1"/>
            </p:cNvSpPr>
            <p:nvPr userDrawn="1"/>
          </p:nvSpPr>
          <p:spPr bwMode="auto">
            <a:xfrm flipH="1" flipV="1">
              <a:off x="6040910" y="2471838"/>
              <a:ext cx="622608" cy="14690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Freeform 700"/>
            <p:cNvSpPr>
              <a:spLocks/>
            </p:cNvSpPr>
            <p:nvPr userDrawn="1"/>
          </p:nvSpPr>
          <p:spPr bwMode="auto">
            <a:xfrm>
              <a:off x="6663518" y="2618745"/>
              <a:ext cx="585007" cy="991625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Freeform 701"/>
            <p:cNvSpPr>
              <a:spLocks/>
            </p:cNvSpPr>
            <p:nvPr userDrawn="1"/>
          </p:nvSpPr>
          <p:spPr bwMode="auto">
            <a:xfrm>
              <a:off x="5547720" y="3610371"/>
              <a:ext cx="1700805" cy="1194497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Line 702"/>
            <p:cNvSpPr>
              <a:spLocks noChangeShapeType="1"/>
            </p:cNvSpPr>
            <p:nvPr userDrawn="1"/>
          </p:nvSpPr>
          <p:spPr bwMode="auto">
            <a:xfrm>
              <a:off x="5035293" y="4072080"/>
              <a:ext cx="512427" cy="65408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Freeform 703"/>
            <p:cNvSpPr>
              <a:spLocks/>
            </p:cNvSpPr>
            <p:nvPr userDrawn="1"/>
          </p:nvSpPr>
          <p:spPr bwMode="auto">
            <a:xfrm>
              <a:off x="4943475" y="3120626"/>
              <a:ext cx="91819" cy="951455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Line 704"/>
            <p:cNvSpPr>
              <a:spLocks noChangeShapeType="1"/>
            </p:cNvSpPr>
            <p:nvPr userDrawn="1"/>
          </p:nvSpPr>
          <p:spPr bwMode="auto">
            <a:xfrm flipH="1">
              <a:off x="5476016" y="2471838"/>
              <a:ext cx="564894" cy="19150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Freeform 705"/>
            <p:cNvSpPr>
              <a:spLocks/>
            </p:cNvSpPr>
            <p:nvPr userDrawn="1"/>
          </p:nvSpPr>
          <p:spPr bwMode="auto">
            <a:xfrm>
              <a:off x="5476839" y="2602150"/>
              <a:ext cx="1189611" cy="66406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Freeform 706"/>
            <p:cNvSpPr>
              <a:spLocks/>
            </p:cNvSpPr>
            <p:nvPr userDrawn="1"/>
          </p:nvSpPr>
          <p:spPr bwMode="auto">
            <a:xfrm>
              <a:off x="5392068" y="3704811"/>
              <a:ext cx="155652" cy="1021357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Freeform 707"/>
            <p:cNvSpPr>
              <a:spLocks/>
            </p:cNvSpPr>
            <p:nvPr userDrawn="1"/>
          </p:nvSpPr>
          <p:spPr bwMode="auto">
            <a:xfrm>
              <a:off x="5392068" y="2667715"/>
              <a:ext cx="115427" cy="1037097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Freeform 708"/>
            <p:cNvSpPr>
              <a:spLocks/>
            </p:cNvSpPr>
            <p:nvPr userDrawn="1"/>
          </p:nvSpPr>
          <p:spPr bwMode="auto">
            <a:xfrm>
              <a:off x="6011178" y="4143784"/>
              <a:ext cx="262346" cy="661084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Freeform 709"/>
            <p:cNvSpPr>
              <a:spLocks/>
            </p:cNvSpPr>
            <p:nvPr userDrawn="1"/>
          </p:nvSpPr>
          <p:spPr bwMode="auto">
            <a:xfrm>
              <a:off x="6011179" y="2607378"/>
              <a:ext cx="288568" cy="1536408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Line 710"/>
            <p:cNvSpPr>
              <a:spLocks noChangeShapeType="1"/>
            </p:cNvSpPr>
            <p:nvPr userDrawn="1"/>
          </p:nvSpPr>
          <p:spPr bwMode="auto">
            <a:xfrm>
              <a:off x="6040910" y="2471838"/>
              <a:ext cx="15740" cy="13554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Line 711"/>
            <p:cNvSpPr>
              <a:spLocks noChangeShapeType="1"/>
            </p:cNvSpPr>
            <p:nvPr userDrawn="1"/>
          </p:nvSpPr>
          <p:spPr bwMode="auto">
            <a:xfrm flipH="1">
              <a:off x="4988947" y="2662397"/>
              <a:ext cx="481831" cy="45828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Line 712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6414" cy="6208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Line 713"/>
            <p:cNvSpPr>
              <a:spLocks noChangeShapeType="1"/>
            </p:cNvSpPr>
            <p:nvPr userDrawn="1"/>
          </p:nvSpPr>
          <p:spPr bwMode="auto">
            <a:xfrm flipH="1" flipV="1">
              <a:off x="6657687" y="2619538"/>
              <a:ext cx="155361" cy="40407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Line 714"/>
            <p:cNvSpPr>
              <a:spLocks noChangeShapeType="1"/>
            </p:cNvSpPr>
            <p:nvPr userDrawn="1"/>
          </p:nvSpPr>
          <p:spPr bwMode="auto">
            <a:xfrm flipH="1" flipV="1">
              <a:off x="6813049" y="3023616"/>
              <a:ext cx="299062" cy="52467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Line 715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116" cy="70655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Freeform 716"/>
            <p:cNvSpPr>
              <a:spLocks/>
            </p:cNvSpPr>
            <p:nvPr userDrawn="1"/>
          </p:nvSpPr>
          <p:spPr bwMode="auto">
            <a:xfrm>
              <a:off x="6011179" y="4143785"/>
              <a:ext cx="1114049" cy="210743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Line 717"/>
            <p:cNvSpPr>
              <a:spLocks noChangeShapeType="1"/>
            </p:cNvSpPr>
            <p:nvPr userDrawn="1"/>
          </p:nvSpPr>
          <p:spPr bwMode="auto">
            <a:xfrm>
              <a:off x="5392068" y="3704811"/>
              <a:ext cx="619110" cy="43897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Line 718"/>
            <p:cNvSpPr>
              <a:spLocks noChangeShapeType="1"/>
            </p:cNvSpPr>
            <p:nvPr userDrawn="1"/>
          </p:nvSpPr>
          <p:spPr bwMode="auto">
            <a:xfrm>
              <a:off x="4988947" y="3120679"/>
              <a:ext cx="403121" cy="58413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Line 719"/>
            <p:cNvSpPr>
              <a:spLocks noChangeShapeType="1"/>
            </p:cNvSpPr>
            <p:nvPr userDrawn="1"/>
          </p:nvSpPr>
          <p:spPr bwMode="auto">
            <a:xfrm flipH="1">
              <a:off x="4988947" y="2989512"/>
              <a:ext cx="518549" cy="13116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Line 720"/>
            <p:cNvSpPr>
              <a:spLocks noChangeShapeType="1"/>
            </p:cNvSpPr>
            <p:nvPr userDrawn="1"/>
          </p:nvSpPr>
          <p:spPr bwMode="auto">
            <a:xfrm flipH="1">
              <a:off x="5507496" y="2607378"/>
              <a:ext cx="549154" cy="38213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0" name="Line 721"/>
            <p:cNvSpPr>
              <a:spLocks noChangeShapeType="1"/>
            </p:cNvSpPr>
            <p:nvPr userDrawn="1"/>
          </p:nvSpPr>
          <p:spPr bwMode="auto">
            <a:xfrm flipH="1" flipV="1">
              <a:off x="6056650" y="2607378"/>
              <a:ext cx="756399" cy="41623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1" name="Freeform 722"/>
            <p:cNvSpPr>
              <a:spLocks/>
            </p:cNvSpPr>
            <p:nvPr userDrawn="1"/>
          </p:nvSpPr>
          <p:spPr bwMode="auto">
            <a:xfrm>
              <a:off x="6813049" y="3023616"/>
              <a:ext cx="367269" cy="511553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2" name="Freeform 723"/>
            <p:cNvSpPr>
              <a:spLocks/>
            </p:cNvSpPr>
            <p:nvPr userDrawn="1"/>
          </p:nvSpPr>
          <p:spPr bwMode="auto">
            <a:xfrm>
              <a:off x="6799058" y="3023616"/>
              <a:ext cx="314802" cy="1330912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3" name="Line 724"/>
            <p:cNvSpPr>
              <a:spLocks noChangeShapeType="1"/>
            </p:cNvSpPr>
            <p:nvPr userDrawn="1"/>
          </p:nvSpPr>
          <p:spPr bwMode="auto">
            <a:xfrm flipV="1">
              <a:off x="6299747" y="3023616"/>
              <a:ext cx="513302" cy="1643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4" name="Line 725"/>
            <p:cNvSpPr>
              <a:spLocks noChangeShapeType="1"/>
            </p:cNvSpPr>
            <p:nvPr userDrawn="1"/>
          </p:nvSpPr>
          <p:spPr bwMode="auto">
            <a:xfrm flipV="1">
              <a:off x="5392068" y="3188012"/>
              <a:ext cx="907679" cy="52379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5" name="Freeform 726"/>
            <p:cNvSpPr>
              <a:spLocks/>
            </p:cNvSpPr>
            <p:nvPr userDrawn="1"/>
          </p:nvSpPr>
          <p:spPr bwMode="auto">
            <a:xfrm>
              <a:off x="5035293" y="3711807"/>
              <a:ext cx="482696" cy="685568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6" name="Line 728"/>
            <p:cNvSpPr>
              <a:spLocks noChangeShapeType="1"/>
            </p:cNvSpPr>
            <p:nvPr userDrawn="1"/>
          </p:nvSpPr>
          <p:spPr bwMode="auto">
            <a:xfrm flipH="1">
              <a:off x="5517989" y="4143785"/>
              <a:ext cx="493190" cy="25359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7" name="Freeform 729"/>
            <p:cNvSpPr>
              <a:spLocks/>
            </p:cNvSpPr>
            <p:nvPr userDrawn="1"/>
          </p:nvSpPr>
          <p:spPr bwMode="auto">
            <a:xfrm>
              <a:off x="6011179" y="3548285"/>
              <a:ext cx="1100932" cy="595500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8" name="Freeform 730"/>
            <p:cNvSpPr>
              <a:spLocks/>
            </p:cNvSpPr>
            <p:nvPr userDrawn="1"/>
          </p:nvSpPr>
          <p:spPr bwMode="auto">
            <a:xfrm>
              <a:off x="5556465" y="4627355"/>
              <a:ext cx="1125417" cy="101436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9" name="Freeform 731"/>
            <p:cNvSpPr>
              <a:spLocks/>
            </p:cNvSpPr>
            <p:nvPr userDrawn="1"/>
          </p:nvSpPr>
          <p:spPr bwMode="auto">
            <a:xfrm>
              <a:off x="5517989" y="4354526"/>
              <a:ext cx="1288064" cy="306057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0" name="Line 732"/>
            <p:cNvSpPr>
              <a:spLocks noChangeShapeType="1"/>
            </p:cNvSpPr>
            <p:nvPr userDrawn="1"/>
          </p:nvSpPr>
          <p:spPr bwMode="auto">
            <a:xfrm>
              <a:off x="6299747" y="3188012"/>
              <a:ext cx="500185" cy="4826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1" name="Line 733"/>
            <p:cNvSpPr>
              <a:spLocks noChangeShapeType="1"/>
            </p:cNvSpPr>
            <p:nvPr userDrawn="1"/>
          </p:nvSpPr>
          <p:spPr bwMode="auto">
            <a:xfrm>
              <a:off x="5507496" y="2989512"/>
              <a:ext cx="792251" cy="19850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862037" y="3002784"/>
            <a:ext cx="3802958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  <a:scene3d>
              <a:camera prst="orthographicFront"/>
              <a:lightRig rig="threePt" dir="t"/>
            </a:scene3d>
            <a:sp3d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3600" dirty="0">
                <a:solidFill>
                  <a:srgbClr val="8EE0DC"/>
                </a:solidFill>
                <a:effectLst/>
                <a:latin typeface="Calibri" panose="020F0502020204030204" pitchFamily="34" charset="0"/>
              </a:rPr>
              <a:t>如何使用机器人</a:t>
            </a:r>
          </a:p>
        </p:txBody>
      </p:sp>
      <p:cxnSp>
        <p:nvCxnSpPr>
          <p:cNvPr id="56" name="Straight Connector 4"/>
          <p:cNvCxnSpPr/>
          <p:nvPr/>
        </p:nvCxnSpPr>
        <p:spPr>
          <a:xfrm>
            <a:off x="5938237" y="3714920"/>
            <a:ext cx="2886293" cy="0"/>
          </a:xfrm>
          <a:prstGeom prst="line">
            <a:avLst/>
          </a:prstGeom>
          <a:ln w="3175">
            <a:solidFill>
              <a:srgbClr val="8EE0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3"/>
          <p:cNvSpPr txBox="1">
            <a:spLocks noChangeArrowheads="1"/>
          </p:cNvSpPr>
          <p:nvPr/>
        </p:nvSpPr>
        <p:spPr bwMode="auto">
          <a:xfrm>
            <a:off x="5896857" y="3921308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01-1.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启动及如何判断启动成功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 bwMode="auto">
          <a:xfrm>
            <a:off x="5896857" y="4339249"/>
            <a:ext cx="3393333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01-2. </a:t>
            </a:r>
            <a:r>
              <a:rPr lang="zh-CN" altLang="en-US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如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何控制机器人（机器人相</a:t>
            </a:r>
            <a:r>
              <a:rPr lang="zh-CN" altLang="en-US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关指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令）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>
              <a:spLocks/>
            </p:cNvSpPr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>
              <a:spLocks/>
            </p:cNvSpPr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295247" y="1856705"/>
            <a:ext cx="2475673" cy="1800000"/>
            <a:chOff x="2730285" y="1816264"/>
            <a:chExt cx="2475673" cy="1800000"/>
          </a:xfrm>
        </p:grpSpPr>
        <p:sp>
          <p:nvSpPr>
            <p:cNvPr id="54" name="Rectangle 1"/>
            <p:cNvSpPr/>
            <p:nvPr/>
          </p:nvSpPr>
          <p:spPr>
            <a:xfrm>
              <a:off x="3068121" y="1816264"/>
              <a:ext cx="1800000" cy="1800000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3287431" y="1977941"/>
              <a:ext cx="1361380" cy="1017844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600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05</a:t>
              </a:r>
            </a:p>
          </p:txBody>
        </p:sp>
        <p:sp>
          <p:nvSpPr>
            <p:cNvPr id="58" name="Rectangle 3"/>
            <p:cNvSpPr txBox="1">
              <a:spLocks noChangeArrowheads="1"/>
            </p:cNvSpPr>
            <p:nvPr/>
          </p:nvSpPr>
          <p:spPr bwMode="auto">
            <a:xfrm>
              <a:off x="2730285" y="2837170"/>
              <a:ext cx="2475673" cy="463846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2400" b="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PART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651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8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9" grpId="0"/>
      <p:bldP spid="6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947358" y="1562835"/>
            <a:ext cx="4579292" cy="4301144"/>
            <a:chOff x="6581" y="980439"/>
            <a:chExt cx="6013003" cy="5647772"/>
          </a:xfrm>
        </p:grpSpPr>
        <p:sp>
          <p:nvSpPr>
            <p:cNvPr id="9" name="弧形 8">
              <a:extLst>
                <a:ext uri="{FF2B5EF4-FFF2-40B4-BE49-F238E27FC236}">
                  <a16:creationId xmlns:a16="http://schemas.microsoft.com/office/drawing/2014/main" xmlns="" id="{C1C1B0CA-E6B4-449D-9574-6BE27B760B68}"/>
                </a:ext>
              </a:extLst>
            </p:cNvPr>
            <p:cNvSpPr/>
            <p:nvPr/>
          </p:nvSpPr>
          <p:spPr>
            <a:xfrm>
              <a:off x="1092572" y="2066431"/>
              <a:ext cx="3475787" cy="3475788"/>
            </a:xfrm>
            <a:prstGeom prst="arc">
              <a:avLst>
                <a:gd name="adj1" fmla="val 21244691"/>
                <a:gd name="adj2" fmla="val 15268458"/>
              </a:avLst>
            </a:prstGeom>
            <a:ln w="73025" cap="rnd">
              <a:solidFill>
                <a:schemeClr val="accent1">
                  <a:shade val="50000"/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弧形 10">
              <a:extLst>
                <a:ext uri="{FF2B5EF4-FFF2-40B4-BE49-F238E27FC236}">
                  <a16:creationId xmlns:a16="http://schemas.microsoft.com/office/drawing/2014/main" xmlns="" id="{CE5547E1-5978-41BD-8319-B1412A1DE094}"/>
                </a:ext>
              </a:extLst>
            </p:cNvPr>
            <p:cNvSpPr/>
            <p:nvPr/>
          </p:nvSpPr>
          <p:spPr>
            <a:xfrm>
              <a:off x="632483" y="1606343"/>
              <a:ext cx="4395965" cy="4395964"/>
            </a:xfrm>
            <a:prstGeom prst="arc">
              <a:avLst>
                <a:gd name="adj1" fmla="val 11926710"/>
                <a:gd name="adj2" fmla="val 1730256"/>
              </a:avLst>
            </a:prstGeom>
            <a:ln w="73025" cap="rnd">
              <a:solidFill>
                <a:schemeClr val="accent1">
                  <a:shade val="50000"/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xmlns="" id="{3D78D615-6649-4C8E-99F1-429E782EE725}"/>
                </a:ext>
              </a:extLst>
            </p:cNvPr>
            <p:cNvSpPr/>
            <p:nvPr/>
          </p:nvSpPr>
          <p:spPr>
            <a:xfrm>
              <a:off x="4036201" y="1987192"/>
              <a:ext cx="695337" cy="695337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: 形状 36">
              <a:extLst>
                <a:ext uri="{FF2B5EF4-FFF2-40B4-BE49-F238E27FC236}">
                  <a16:creationId xmlns:a16="http://schemas.microsoft.com/office/drawing/2014/main" xmlns="" id="{FB02BE8B-A1A9-4C44-9AF0-CF6AC7FC2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6136" y="2201638"/>
              <a:ext cx="255466" cy="255466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3D78D615-6649-4C8E-99F1-429E782EE725}"/>
                </a:ext>
              </a:extLst>
            </p:cNvPr>
            <p:cNvSpPr/>
            <p:nvPr/>
          </p:nvSpPr>
          <p:spPr>
            <a:xfrm>
              <a:off x="1131146" y="4589431"/>
              <a:ext cx="695337" cy="695337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38">
              <a:extLst>
                <a:ext uri="{FF2B5EF4-FFF2-40B4-BE49-F238E27FC236}">
                  <a16:creationId xmlns:a16="http://schemas.microsoft.com/office/drawing/2014/main" xmlns="" id="{FB02BE8B-A1A9-4C44-9AF0-CF6AC7FC2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1081" y="4803877"/>
              <a:ext cx="255466" cy="255466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弧形 15">
              <a:extLst>
                <a:ext uri="{FF2B5EF4-FFF2-40B4-BE49-F238E27FC236}">
                  <a16:creationId xmlns:a16="http://schemas.microsoft.com/office/drawing/2014/main" xmlns="" id="{CE5547E1-5978-41BD-8319-B1412A1DE094}"/>
                </a:ext>
              </a:extLst>
            </p:cNvPr>
            <p:cNvSpPr/>
            <p:nvPr/>
          </p:nvSpPr>
          <p:spPr>
            <a:xfrm rot="5400000">
              <a:off x="6580" y="980440"/>
              <a:ext cx="5647772" cy="5647770"/>
            </a:xfrm>
            <a:prstGeom prst="arc">
              <a:avLst>
                <a:gd name="adj1" fmla="val 11926710"/>
                <a:gd name="adj2" fmla="val 1730256"/>
              </a:avLst>
            </a:prstGeom>
            <a:ln w="73025" cap="rnd">
              <a:solidFill>
                <a:schemeClr val="accent1">
                  <a:shade val="50000"/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3D78D615-6649-4C8E-99F1-429E782EE725}"/>
                </a:ext>
              </a:extLst>
            </p:cNvPr>
            <p:cNvSpPr/>
            <p:nvPr/>
          </p:nvSpPr>
          <p:spPr>
            <a:xfrm>
              <a:off x="5324247" y="3456656"/>
              <a:ext cx="695337" cy="695337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任意多边形: 形状 41">
              <a:extLst>
                <a:ext uri="{FF2B5EF4-FFF2-40B4-BE49-F238E27FC236}">
                  <a16:creationId xmlns:a16="http://schemas.microsoft.com/office/drawing/2014/main" xmlns="" id="{FB02BE8B-A1A9-4C44-9AF0-CF6AC7FC2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4182" y="3671102"/>
              <a:ext cx="255466" cy="255466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147099" y="963263"/>
            <a:ext cx="4717014" cy="936795"/>
            <a:chOff x="874713" y="3276548"/>
            <a:chExt cx="4717014" cy="936795"/>
          </a:xfrm>
        </p:grpSpPr>
        <p:sp>
          <p:nvSpPr>
            <p:cNvPr id="27" name="矩形 26"/>
            <p:cNvSpPr/>
            <p:nvPr/>
          </p:nvSpPr>
          <p:spPr>
            <a:xfrm>
              <a:off x="874713" y="3677812"/>
              <a:ext cx="4717014" cy="53553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机器</a:t>
              </a:r>
              <a:r>
                <a:rPr lang="zh-CN" altLang="en-US" sz="1200" dirty="0" smtClean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人代码： </a:t>
              </a:r>
              <a:r>
                <a:rPr lang="en-US" altLang="zh-CN" sz="1200" dirty="0" smtClean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./start.bat</a:t>
              </a:r>
            </a:p>
            <a:p>
              <a:pPr algn="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机器</a:t>
              </a:r>
              <a:r>
                <a:rPr lang="zh-CN" altLang="en-US" sz="1200" dirty="0" smtClean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人打包： </a:t>
              </a:r>
              <a:r>
                <a:rPr lang="en-US" altLang="zh-CN" sz="1200" dirty="0" smtClean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./start</a:t>
              </a:r>
              <a:endParaRPr lang="zh-CN" altLang="en-US" sz="1200" dirty="0">
                <a:solidFill>
                  <a:schemeClr val="bg1">
                    <a:lumMod val="85000"/>
                    <a:alpha val="70000"/>
                  </a:schemeClr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349753" y="3276548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 dirty="0" smtClean="0">
                  <a:solidFill>
                    <a:srgbClr val="54D0CA"/>
                  </a:solidFill>
                </a:rPr>
                <a:t>机器人启动</a:t>
              </a:r>
              <a:endParaRPr lang="zh-CN" altLang="en-US" b="1" dirty="0">
                <a:solidFill>
                  <a:srgbClr val="54D0CA"/>
                </a:solidFill>
              </a:endParaRPr>
            </a:p>
          </p:txBody>
        </p:sp>
      </p:grpSp>
      <p:pic>
        <p:nvPicPr>
          <p:cNvPr id="36" name="图片占位符 35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>
          <a:xfrm>
            <a:off x="2191923" y="2806355"/>
            <a:ext cx="1836738" cy="1836738"/>
          </a:xfrm>
          <a:prstGeom prst="ellipse">
            <a:avLst/>
          </a:prstGeom>
        </p:spPr>
      </p:pic>
      <p:grpSp>
        <p:nvGrpSpPr>
          <p:cNvPr id="35" name="组合 3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37" name="等腰三角形 3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017388" y="409286"/>
            <a:ext cx="33201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公司科技发展创新研讨会议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036437" y="748498"/>
            <a:ext cx="322123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CHUANGXIN KEJI YIN LING WEILAI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1920" y="2006789"/>
            <a:ext cx="5990217" cy="4447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32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947358" y="1562835"/>
            <a:ext cx="4579292" cy="4301144"/>
            <a:chOff x="6581" y="980439"/>
            <a:chExt cx="6013003" cy="5647772"/>
          </a:xfrm>
        </p:grpSpPr>
        <p:sp>
          <p:nvSpPr>
            <p:cNvPr id="9" name="弧形 8">
              <a:extLst>
                <a:ext uri="{FF2B5EF4-FFF2-40B4-BE49-F238E27FC236}">
                  <a16:creationId xmlns:a16="http://schemas.microsoft.com/office/drawing/2014/main" xmlns="" id="{C1C1B0CA-E6B4-449D-9574-6BE27B760B68}"/>
                </a:ext>
              </a:extLst>
            </p:cNvPr>
            <p:cNvSpPr/>
            <p:nvPr/>
          </p:nvSpPr>
          <p:spPr>
            <a:xfrm>
              <a:off x="1092572" y="2066431"/>
              <a:ext cx="3475787" cy="3475788"/>
            </a:xfrm>
            <a:prstGeom prst="arc">
              <a:avLst>
                <a:gd name="adj1" fmla="val 21244691"/>
                <a:gd name="adj2" fmla="val 15268458"/>
              </a:avLst>
            </a:prstGeom>
            <a:ln w="73025" cap="rnd">
              <a:solidFill>
                <a:schemeClr val="accent1">
                  <a:shade val="50000"/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弧形 10">
              <a:extLst>
                <a:ext uri="{FF2B5EF4-FFF2-40B4-BE49-F238E27FC236}">
                  <a16:creationId xmlns:a16="http://schemas.microsoft.com/office/drawing/2014/main" xmlns="" id="{CE5547E1-5978-41BD-8319-B1412A1DE094}"/>
                </a:ext>
              </a:extLst>
            </p:cNvPr>
            <p:cNvSpPr/>
            <p:nvPr/>
          </p:nvSpPr>
          <p:spPr>
            <a:xfrm>
              <a:off x="632483" y="1606343"/>
              <a:ext cx="4395965" cy="4395964"/>
            </a:xfrm>
            <a:prstGeom prst="arc">
              <a:avLst>
                <a:gd name="adj1" fmla="val 11926710"/>
                <a:gd name="adj2" fmla="val 1730256"/>
              </a:avLst>
            </a:prstGeom>
            <a:ln w="73025" cap="rnd">
              <a:solidFill>
                <a:schemeClr val="accent1">
                  <a:shade val="50000"/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xmlns="" id="{3D78D615-6649-4C8E-99F1-429E782EE725}"/>
                </a:ext>
              </a:extLst>
            </p:cNvPr>
            <p:cNvSpPr/>
            <p:nvPr/>
          </p:nvSpPr>
          <p:spPr>
            <a:xfrm>
              <a:off x="4036201" y="1987192"/>
              <a:ext cx="695337" cy="695337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: 形状 36">
              <a:extLst>
                <a:ext uri="{FF2B5EF4-FFF2-40B4-BE49-F238E27FC236}">
                  <a16:creationId xmlns:a16="http://schemas.microsoft.com/office/drawing/2014/main" xmlns="" id="{FB02BE8B-A1A9-4C44-9AF0-CF6AC7FC2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6136" y="2201638"/>
              <a:ext cx="255466" cy="255466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3D78D615-6649-4C8E-99F1-429E782EE725}"/>
                </a:ext>
              </a:extLst>
            </p:cNvPr>
            <p:cNvSpPr/>
            <p:nvPr/>
          </p:nvSpPr>
          <p:spPr>
            <a:xfrm>
              <a:off x="1131146" y="4589431"/>
              <a:ext cx="695337" cy="695337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38">
              <a:extLst>
                <a:ext uri="{FF2B5EF4-FFF2-40B4-BE49-F238E27FC236}">
                  <a16:creationId xmlns:a16="http://schemas.microsoft.com/office/drawing/2014/main" xmlns="" id="{FB02BE8B-A1A9-4C44-9AF0-CF6AC7FC2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1081" y="4803877"/>
              <a:ext cx="255466" cy="255466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弧形 15">
              <a:extLst>
                <a:ext uri="{FF2B5EF4-FFF2-40B4-BE49-F238E27FC236}">
                  <a16:creationId xmlns:a16="http://schemas.microsoft.com/office/drawing/2014/main" xmlns="" id="{CE5547E1-5978-41BD-8319-B1412A1DE094}"/>
                </a:ext>
              </a:extLst>
            </p:cNvPr>
            <p:cNvSpPr/>
            <p:nvPr/>
          </p:nvSpPr>
          <p:spPr>
            <a:xfrm rot="5400000">
              <a:off x="6580" y="980440"/>
              <a:ext cx="5647772" cy="5647770"/>
            </a:xfrm>
            <a:prstGeom prst="arc">
              <a:avLst>
                <a:gd name="adj1" fmla="val 11926710"/>
                <a:gd name="adj2" fmla="val 1730256"/>
              </a:avLst>
            </a:prstGeom>
            <a:ln w="73025" cap="rnd">
              <a:solidFill>
                <a:schemeClr val="accent1">
                  <a:shade val="50000"/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3D78D615-6649-4C8E-99F1-429E782EE725}"/>
                </a:ext>
              </a:extLst>
            </p:cNvPr>
            <p:cNvSpPr/>
            <p:nvPr/>
          </p:nvSpPr>
          <p:spPr>
            <a:xfrm>
              <a:off x="5324247" y="3456656"/>
              <a:ext cx="695337" cy="695337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任意多边形: 形状 41">
              <a:extLst>
                <a:ext uri="{FF2B5EF4-FFF2-40B4-BE49-F238E27FC236}">
                  <a16:creationId xmlns:a16="http://schemas.microsoft.com/office/drawing/2014/main" xmlns="" id="{FB02BE8B-A1A9-4C44-9AF0-CF6AC7FC2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4182" y="3671102"/>
              <a:ext cx="255466" cy="255466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47586" y="1357639"/>
            <a:ext cx="4717015" cy="873408"/>
            <a:chOff x="874712" y="3325188"/>
            <a:chExt cx="4717015" cy="873408"/>
          </a:xfrm>
        </p:grpSpPr>
        <p:sp>
          <p:nvSpPr>
            <p:cNvPr id="27" name="矩形 26"/>
            <p:cNvSpPr/>
            <p:nvPr/>
          </p:nvSpPr>
          <p:spPr>
            <a:xfrm>
              <a:off x="874713" y="3677812"/>
              <a:ext cx="4717014" cy="52078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200" dirty="0" smtClean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1、</a:t>
              </a:r>
              <a:r>
                <a:rPr lang="zh-CN" altLang="en-US" sz="1200" dirty="0" smtClean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观察链接建立打印的耗时</a:t>
              </a:r>
              <a:endParaRPr lang="en-US" altLang="zh-CN" sz="1200" dirty="0" smtClean="0">
                <a:solidFill>
                  <a:schemeClr val="bg1">
                    <a:lumMod val="85000"/>
                    <a:alpha val="70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200" dirty="0" smtClean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2、</a:t>
              </a:r>
              <a:r>
                <a:rPr lang="zh-CN" altLang="en-US" sz="1200" dirty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通</a:t>
              </a:r>
              <a:r>
                <a:rPr lang="zh-CN" altLang="en-US" sz="1200" dirty="0" smtClean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过机器人统计网页观看</a:t>
              </a:r>
              <a:endParaRPr lang="zh-CN" altLang="en-US" sz="1200" dirty="0">
                <a:solidFill>
                  <a:schemeClr val="bg1">
                    <a:lumMod val="85000"/>
                    <a:alpha val="70000"/>
                  </a:schemeClr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74712" y="3325188"/>
              <a:ext cx="2757909" cy="4247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>
                  <a:solidFill>
                    <a:srgbClr val="54D0CA"/>
                  </a:solidFill>
                </a:rPr>
                <a:t>如</a:t>
              </a:r>
              <a:r>
                <a:rPr lang="zh-CN" altLang="en-US" b="1" dirty="0" smtClean="0">
                  <a:solidFill>
                    <a:srgbClr val="54D0CA"/>
                  </a:solidFill>
                </a:rPr>
                <a:t>何判断机器人启动成功</a:t>
              </a:r>
              <a:endParaRPr lang="zh-CN" altLang="en-US" b="1" dirty="0">
                <a:solidFill>
                  <a:srgbClr val="54D0CA"/>
                </a:solidFill>
              </a:endParaRPr>
            </a:p>
          </p:txBody>
        </p:sp>
      </p:grpSp>
      <p:pic>
        <p:nvPicPr>
          <p:cNvPr id="36" name="图片占位符 35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>
          <a:xfrm>
            <a:off x="2191923" y="2806355"/>
            <a:ext cx="1836738" cy="1836738"/>
          </a:xfrm>
          <a:prstGeom prst="ellipse">
            <a:avLst/>
          </a:prstGeom>
        </p:spPr>
      </p:pic>
      <p:grpSp>
        <p:nvGrpSpPr>
          <p:cNvPr id="35" name="组合 3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37" name="等腰三角形 3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017388" y="409286"/>
            <a:ext cx="33201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公司科技发展创新研讨会议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036437" y="748498"/>
            <a:ext cx="322123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CHUANGXIN KEJI YIN LING WEILAI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图片 20"/>
          <p:cNvPicPr/>
          <p:nvPr/>
        </p:nvPicPr>
        <p:blipFill>
          <a:blip r:embed="rId4"/>
          <a:stretch>
            <a:fillRect/>
          </a:stretch>
        </p:blipFill>
        <p:spPr>
          <a:xfrm>
            <a:off x="5623596" y="1847822"/>
            <a:ext cx="6120765" cy="353949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5629" y="1440161"/>
            <a:ext cx="9000000" cy="4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354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947358" y="1562835"/>
            <a:ext cx="4579292" cy="4301144"/>
            <a:chOff x="6581" y="980439"/>
            <a:chExt cx="6013003" cy="5647772"/>
          </a:xfrm>
        </p:grpSpPr>
        <p:sp>
          <p:nvSpPr>
            <p:cNvPr id="9" name="弧形 8">
              <a:extLst>
                <a:ext uri="{FF2B5EF4-FFF2-40B4-BE49-F238E27FC236}">
                  <a16:creationId xmlns:a16="http://schemas.microsoft.com/office/drawing/2014/main" xmlns="" id="{C1C1B0CA-E6B4-449D-9574-6BE27B760B68}"/>
                </a:ext>
              </a:extLst>
            </p:cNvPr>
            <p:cNvSpPr/>
            <p:nvPr/>
          </p:nvSpPr>
          <p:spPr>
            <a:xfrm>
              <a:off x="1092572" y="2066431"/>
              <a:ext cx="3475787" cy="3475788"/>
            </a:xfrm>
            <a:prstGeom prst="arc">
              <a:avLst>
                <a:gd name="adj1" fmla="val 21244691"/>
                <a:gd name="adj2" fmla="val 15268458"/>
              </a:avLst>
            </a:prstGeom>
            <a:ln w="73025" cap="rnd">
              <a:solidFill>
                <a:schemeClr val="accent1">
                  <a:shade val="50000"/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弧形 10">
              <a:extLst>
                <a:ext uri="{FF2B5EF4-FFF2-40B4-BE49-F238E27FC236}">
                  <a16:creationId xmlns:a16="http://schemas.microsoft.com/office/drawing/2014/main" xmlns="" id="{CE5547E1-5978-41BD-8319-B1412A1DE094}"/>
                </a:ext>
              </a:extLst>
            </p:cNvPr>
            <p:cNvSpPr/>
            <p:nvPr/>
          </p:nvSpPr>
          <p:spPr>
            <a:xfrm>
              <a:off x="632483" y="1606343"/>
              <a:ext cx="4395965" cy="4395964"/>
            </a:xfrm>
            <a:prstGeom prst="arc">
              <a:avLst>
                <a:gd name="adj1" fmla="val 11926710"/>
                <a:gd name="adj2" fmla="val 1730256"/>
              </a:avLst>
            </a:prstGeom>
            <a:ln w="73025" cap="rnd">
              <a:solidFill>
                <a:schemeClr val="accent1">
                  <a:shade val="50000"/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xmlns="" id="{3D78D615-6649-4C8E-99F1-429E782EE725}"/>
                </a:ext>
              </a:extLst>
            </p:cNvPr>
            <p:cNvSpPr/>
            <p:nvPr/>
          </p:nvSpPr>
          <p:spPr>
            <a:xfrm>
              <a:off x="4036201" y="1987192"/>
              <a:ext cx="695337" cy="695337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: 形状 36">
              <a:extLst>
                <a:ext uri="{FF2B5EF4-FFF2-40B4-BE49-F238E27FC236}">
                  <a16:creationId xmlns:a16="http://schemas.microsoft.com/office/drawing/2014/main" xmlns="" id="{FB02BE8B-A1A9-4C44-9AF0-CF6AC7FC2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6136" y="2201638"/>
              <a:ext cx="255466" cy="255466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xmlns="" id="{3D78D615-6649-4C8E-99F1-429E782EE725}"/>
                </a:ext>
              </a:extLst>
            </p:cNvPr>
            <p:cNvSpPr/>
            <p:nvPr/>
          </p:nvSpPr>
          <p:spPr>
            <a:xfrm>
              <a:off x="1131146" y="4589431"/>
              <a:ext cx="695337" cy="695337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38">
              <a:extLst>
                <a:ext uri="{FF2B5EF4-FFF2-40B4-BE49-F238E27FC236}">
                  <a16:creationId xmlns:a16="http://schemas.microsoft.com/office/drawing/2014/main" xmlns="" id="{FB02BE8B-A1A9-4C44-9AF0-CF6AC7FC2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1081" y="4803877"/>
              <a:ext cx="255466" cy="255466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弧形 15">
              <a:extLst>
                <a:ext uri="{FF2B5EF4-FFF2-40B4-BE49-F238E27FC236}">
                  <a16:creationId xmlns:a16="http://schemas.microsoft.com/office/drawing/2014/main" xmlns="" id="{CE5547E1-5978-41BD-8319-B1412A1DE094}"/>
                </a:ext>
              </a:extLst>
            </p:cNvPr>
            <p:cNvSpPr/>
            <p:nvPr/>
          </p:nvSpPr>
          <p:spPr>
            <a:xfrm rot="5400000">
              <a:off x="6580" y="980440"/>
              <a:ext cx="5647772" cy="5647770"/>
            </a:xfrm>
            <a:prstGeom prst="arc">
              <a:avLst>
                <a:gd name="adj1" fmla="val 11926710"/>
                <a:gd name="adj2" fmla="val 1730256"/>
              </a:avLst>
            </a:prstGeom>
            <a:ln w="73025" cap="rnd">
              <a:solidFill>
                <a:schemeClr val="accent1">
                  <a:shade val="50000"/>
                  <a:alpha val="2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3D78D615-6649-4C8E-99F1-429E782EE725}"/>
                </a:ext>
              </a:extLst>
            </p:cNvPr>
            <p:cNvSpPr/>
            <p:nvPr/>
          </p:nvSpPr>
          <p:spPr>
            <a:xfrm>
              <a:off x="5324247" y="3456656"/>
              <a:ext cx="695337" cy="695337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任意多边形: 形状 41">
              <a:extLst>
                <a:ext uri="{FF2B5EF4-FFF2-40B4-BE49-F238E27FC236}">
                  <a16:creationId xmlns:a16="http://schemas.microsoft.com/office/drawing/2014/main" xmlns="" id="{FB02BE8B-A1A9-4C44-9AF0-CF6AC7FC2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4182" y="3671102"/>
              <a:ext cx="255466" cy="255466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47675" y="1397789"/>
            <a:ext cx="4717014" cy="651808"/>
            <a:chOff x="874713" y="3325188"/>
            <a:chExt cx="4717014" cy="651808"/>
          </a:xfrm>
        </p:grpSpPr>
        <p:sp>
          <p:nvSpPr>
            <p:cNvPr id="27" name="矩形 26"/>
            <p:cNvSpPr/>
            <p:nvPr/>
          </p:nvSpPr>
          <p:spPr>
            <a:xfrm>
              <a:off x="874713" y="3677812"/>
              <a:ext cx="4717014" cy="29918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schemeClr val="bg1">
                      <a:lumMod val="85000"/>
                      <a:alpha val="70000"/>
                    </a:schemeClr>
                  </a:solidFill>
                </a:rPr>
                <a:t>命令行执行机器人指令，部分指令截图如下，详细参看文档</a:t>
              </a:r>
              <a:endParaRPr lang="zh-CN" altLang="en-US" sz="1200" dirty="0">
                <a:solidFill>
                  <a:schemeClr val="bg1">
                    <a:lumMod val="85000"/>
                    <a:alpha val="70000"/>
                  </a:schemeClr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74713" y="3325188"/>
              <a:ext cx="2241974" cy="401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b="1" dirty="0" smtClean="0">
                  <a:solidFill>
                    <a:srgbClr val="54D0CA"/>
                  </a:solidFill>
                </a:rPr>
                <a:t>如何控制机器人</a:t>
              </a:r>
              <a:endParaRPr lang="zh-CN" altLang="en-US" b="1" dirty="0">
                <a:solidFill>
                  <a:srgbClr val="54D0CA"/>
                </a:solidFill>
              </a:endParaRPr>
            </a:p>
          </p:txBody>
        </p:sp>
      </p:grpSp>
      <p:pic>
        <p:nvPicPr>
          <p:cNvPr id="36" name="图片占位符 35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>
          <a:xfrm>
            <a:off x="2191923" y="2806355"/>
            <a:ext cx="1836738" cy="1836738"/>
          </a:xfrm>
          <a:prstGeom prst="ellipse">
            <a:avLst/>
          </a:prstGeom>
        </p:spPr>
      </p:pic>
      <p:grpSp>
        <p:nvGrpSpPr>
          <p:cNvPr id="35" name="组合 34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37" name="等腰三角形 3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矩形 38"/>
          <p:cNvSpPr/>
          <p:nvPr/>
        </p:nvSpPr>
        <p:spPr>
          <a:xfrm>
            <a:off x="1017388" y="409286"/>
            <a:ext cx="33201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公司科技发展创新研讨会议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036437" y="748498"/>
            <a:ext cx="322123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CHUANGXIN KEJI YIN LING WEILAI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8185" y="543667"/>
            <a:ext cx="6059527" cy="580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2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961" y="901699"/>
            <a:ext cx="5402077" cy="5407025"/>
          </a:xfrm>
          <a:prstGeom prst="rect">
            <a:avLst/>
          </a:prstGeom>
        </p:spPr>
      </p:pic>
      <p:pic>
        <p:nvPicPr>
          <p:cNvPr id="92" name="图片 9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87989">
            <a:off x="-10930699" y="-9895296"/>
            <a:ext cx="14637691" cy="14651095"/>
          </a:xfrm>
          <a:prstGeom prst="rect">
            <a:avLst/>
          </a:prstGeom>
        </p:spPr>
      </p:pic>
      <p:pic>
        <p:nvPicPr>
          <p:cNvPr id="93" name="图片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048470">
            <a:off x="9916090" y="1297300"/>
            <a:ext cx="10013678" cy="10022849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D1325"/>
              </a:gs>
              <a:gs pos="0">
                <a:srgbClr val="0D1325">
                  <a:alpha val="50000"/>
                </a:srgbClr>
              </a:gs>
              <a:gs pos="44000">
                <a:srgbClr val="0D1325">
                  <a:alpha val="5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59175" y="2943491"/>
            <a:ext cx="52736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76441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roup 93"/>
          <p:cNvGrpSpPr/>
          <p:nvPr/>
        </p:nvGrpSpPr>
        <p:grpSpPr>
          <a:xfrm>
            <a:off x="3456044" y="1664003"/>
            <a:ext cx="2130761" cy="2156626"/>
            <a:chOff x="4943475" y="2471838"/>
            <a:chExt cx="2305050" cy="2333030"/>
          </a:xfrm>
        </p:grpSpPr>
        <p:sp>
          <p:nvSpPr>
            <p:cNvPr id="138" name="Line 699"/>
            <p:cNvSpPr>
              <a:spLocks noChangeShapeType="1"/>
            </p:cNvSpPr>
            <p:nvPr userDrawn="1"/>
          </p:nvSpPr>
          <p:spPr bwMode="auto">
            <a:xfrm flipH="1" flipV="1">
              <a:off x="6040910" y="2471838"/>
              <a:ext cx="622608" cy="14690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Freeform 700"/>
            <p:cNvSpPr>
              <a:spLocks/>
            </p:cNvSpPr>
            <p:nvPr userDrawn="1"/>
          </p:nvSpPr>
          <p:spPr bwMode="auto">
            <a:xfrm>
              <a:off x="6663518" y="2618745"/>
              <a:ext cx="585007" cy="991625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Freeform 701"/>
            <p:cNvSpPr>
              <a:spLocks/>
            </p:cNvSpPr>
            <p:nvPr userDrawn="1"/>
          </p:nvSpPr>
          <p:spPr bwMode="auto">
            <a:xfrm>
              <a:off x="5547720" y="3610371"/>
              <a:ext cx="1700805" cy="1194497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Line 702"/>
            <p:cNvSpPr>
              <a:spLocks noChangeShapeType="1"/>
            </p:cNvSpPr>
            <p:nvPr userDrawn="1"/>
          </p:nvSpPr>
          <p:spPr bwMode="auto">
            <a:xfrm>
              <a:off x="5035293" y="4072080"/>
              <a:ext cx="512427" cy="65408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Freeform 703"/>
            <p:cNvSpPr>
              <a:spLocks/>
            </p:cNvSpPr>
            <p:nvPr userDrawn="1"/>
          </p:nvSpPr>
          <p:spPr bwMode="auto">
            <a:xfrm>
              <a:off x="4943475" y="3120626"/>
              <a:ext cx="91819" cy="951455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Line 704"/>
            <p:cNvSpPr>
              <a:spLocks noChangeShapeType="1"/>
            </p:cNvSpPr>
            <p:nvPr userDrawn="1"/>
          </p:nvSpPr>
          <p:spPr bwMode="auto">
            <a:xfrm flipH="1">
              <a:off x="5476016" y="2471838"/>
              <a:ext cx="564894" cy="19150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Freeform 705"/>
            <p:cNvSpPr>
              <a:spLocks/>
            </p:cNvSpPr>
            <p:nvPr userDrawn="1"/>
          </p:nvSpPr>
          <p:spPr bwMode="auto">
            <a:xfrm>
              <a:off x="5476839" y="2602150"/>
              <a:ext cx="1189611" cy="66406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Freeform 706"/>
            <p:cNvSpPr>
              <a:spLocks/>
            </p:cNvSpPr>
            <p:nvPr userDrawn="1"/>
          </p:nvSpPr>
          <p:spPr bwMode="auto">
            <a:xfrm>
              <a:off x="5392068" y="3704811"/>
              <a:ext cx="155652" cy="1021357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Freeform 707"/>
            <p:cNvSpPr>
              <a:spLocks/>
            </p:cNvSpPr>
            <p:nvPr userDrawn="1"/>
          </p:nvSpPr>
          <p:spPr bwMode="auto">
            <a:xfrm>
              <a:off x="5392068" y="2667715"/>
              <a:ext cx="115427" cy="1037097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Freeform 708"/>
            <p:cNvSpPr>
              <a:spLocks/>
            </p:cNvSpPr>
            <p:nvPr userDrawn="1"/>
          </p:nvSpPr>
          <p:spPr bwMode="auto">
            <a:xfrm>
              <a:off x="6011178" y="4143784"/>
              <a:ext cx="262346" cy="661084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Freeform 709"/>
            <p:cNvSpPr>
              <a:spLocks/>
            </p:cNvSpPr>
            <p:nvPr userDrawn="1"/>
          </p:nvSpPr>
          <p:spPr bwMode="auto">
            <a:xfrm>
              <a:off x="6011179" y="2607378"/>
              <a:ext cx="288568" cy="1536408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Line 710"/>
            <p:cNvSpPr>
              <a:spLocks noChangeShapeType="1"/>
            </p:cNvSpPr>
            <p:nvPr userDrawn="1"/>
          </p:nvSpPr>
          <p:spPr bwMode="auto">
            <a:xfrm>
              <a:off x="6040910" y="2471838"/>
              <a:ext cx="15740" cy="13554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Line 711"/>
            <p:cNvSpPr>
              <a:spLocks noChangeShapeType="1"/>
            </p:cNvSpPr>
            <p:nvPr userDrawn="1"/>
          </p:nvSpPr>
          <p:spPr bwMode="auto">
            <a:xfrm flipH="1">
              <a:off x="4988947" y="2662397"/>
              <a:ext cx="481831" cy="45828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Line 712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6414" cy="6208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Line 713"/>
            <p:cNvSpPr>
              <a:spLocks noChangeShapeType="1"/>
            </p:cNvSpPr>
            <p:nvPr userDrawn="1"/>
          </p:nvSpPr>
          <p:spPr bwMode="auto">
            <a:xfrm flipH="1" flipV="1">
              <a:off x="6657687" y="2619538"/>
              <a:ext cx="155361" cy="40407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Line 714"/>
            <p:cNvSpPr>
              <a:spLocks noChangeShapeType="1"/>
            </p:cNvSpPr>
            <p:nvPr userDrawn="1"/>
          </p:nvSpPr>
          <p:spPr bwMode="auto">
            <a:xfrm flipH="1" flipV="1">
              <a:off x="6813049" y="3023616"/>
              <a:ext cx="299062" cy="52467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Line 715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116" cy="70655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Freeform 716"/>
            <p:cNvSpPr>
              <a:spLocks/>
            </p:cNvSpPr>
            <p:nvPr userDrawn="1"/>
          </p:nvSpPr>
          <p:spPr bwMode="auto">
            <a:xfrm>
              <a:off x="6011179" y="4143785"/>
              <a:ext cx="1114049" cy="210743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Line 717"/>
            <p:cNvSpPr>
              <a:spLocks noChangeShapeType="1"/>
            </p:cNvSpPr>
            <p:nvPr userDrawn="1"/>
          </p:nvSpPr>
          <p:spPr bwMode="auto">
            <a:xfrm>
              <a:off x="5392068" y="3704811"/>
              <a:ext cx="619110" cy="43897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Line 718"/>
            <p:cNvSpPr>
              <a:spLocks noChangeShapeType="1"/>
            </p:cNvSpPr>
            <p:nvPr userDrawn="1"/>
          </p:nvSpPr>
          <p:spPr bwMode="auto">
            <a:xfrm>
              <a:off x="4988947" y="3120679"/>
              <a:ext cx="403121" cy="58413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Line 719"/>
            <p:cNvSpPr>
              <a:spLocks noChangeShapeType="1"/>
            </p:cNvSpPr>
            <p:nvPr userDrawn="1"/>
          </p:nvSpPr>
          <p:spPr bwMode="auto">
            <a:xfrm flipH="1">
              <a:off x="4988947" y="2989512"/>
              <a:ext cx="518549" cy="13116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Line 720"/>
            <p:cNvSpPr>
              <a:spLocks noChangeShapeType="1"/>
            </p:cNvSpPr>
            <p:nvPr userDrawn="1"/>
          </p:nvSpPr>
          <p:spPr bwMode="auto">
            <a:xfrm flipH="1">
              <a:off x="5507496" y="2607378"/>
              <a:ext cx="549154" cy="38213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0" name="Line 721"/>
            <p:cNvSpPr>
              <a:spLocks noChangeShapeType="1"/>
            </p:cNvSpPr>
            <p:nvPr userDrawn="1"/>
          </p:nvSpPr>
          <p:spPr bwMode="auto">
            <a:xfrm flipH="1" flipV="1">
              <a:off x="6056650" y="2607378"/>
              <a:ext cx="756399" cy="41623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1" name="Freeform 722"/>
            <p:cNvSpPr>
              <a:spLocks/>
            </p:cNvSpPr>
            <p:nvPr userDrawn="1"/>
          </p:nvSpPr>
          <p:spPr bwMode="auto">
            <a:xfrm>
              <a:off x="6813049" y="3023616"/>
              <a:ext cx="367269" cy="511553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2" name="Freeform 723"/>
            <p:cNvSpPr>
              <a:spLocks/>
            </p:cNvSpPr>
            <p:nvPr userDrawn="1"/>
          </p:nvSpPr>
          <p:spPr bwMode="auto">
            <a:xfrm>
              <a:off x="6799058" y="3023616"/>
              <a:ext cx="314802" cy="1330912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3" name="Line 724"/>
            <p:cNvSpPr>
              <a:spLocks noChangeShapeType="1"/>
            </p:cNvSpPr>
            <p:nvPr userDrawn="1"/>
          </p:nvSpPr>
          <p:spPr bwMode="auto">
            <a:xfrm flipV="1">
              <a:off x="6299747" y="3023616"/>
              <a:ext cx="513302" cy="1643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4" name="Line 725"/>
            <p:cNvSpPr>
              <a:spLocks noChangeShapeType="1"/>
            </p:cNvSpPr>
            <p:nvPr userDrawn="1"/>
          </p:nvSpPr>
          <p:spPr bwMode="auto">
            <a:xfrm flipV="1">
              <a:off x="5392068" y="3188012"/>
              <a:ext cx="907679" cy="52379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5" name="Freeform 726"/>
            <p:cNvSpPr>
              <a:spLocks/>
            </p:cNvSpPr>
            <p:nvPr userDrawn="1"/>
          </p:nvSpPr>
          <p:spPr bwMode="auto">
            <a:xfrm>
              <a:off x="5035293" y="3711807"/>
              <a:ext cx="482696" cy="685568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6" name="Line 728"/>
            <p:cNvSpPr>
              <a:spLocks noChangeShapeType="1"/>
            </p:cNvSpPr>
            <p:nvPr userDrawn="1"/>
          </p:nvSpPr>
          <p:spPr bwMode="auto">
            <a:xfrm flipH="1">
              <a:off x="5517989" y="4143785"/>
              <a:ext cx="493190" cy="25359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7" name="Freeform 729"/>
            <p:cNvSpPr>
              <a:spLocks/>
            </p:cNvSpPr>
            <p:nvPr userDrawn="1"/>
          </p:nvSpPr>
          <p:spPr bwMode="auto">
            <a:xfrm>
              <a:off x="6011179" y="3548285"/>
              <a:ext cx="1100932" cy="595500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8" name="Freeform 730"/>
            <p:cNvSpPr>
              <a:spLocks/>
            </p:cNvSpPr>
            <p:nvPr userDrawn="1"/>
          </p:nvSpPr>
          <p:spPr bwMode="auto">
            <a:xfrm>
              <a:off x="5556465" y="4627355"/>
              <a:ext cx="1125417" cy="101436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9" name="Freeform 731"/>
            <p:cNvSpPr>
              <a:spLocks/>
            </p:cNvSpPr>
            <p:nvPr userDrawn="1"/>
          </p:nvSpPr>
          <p:spPr bwMode="auto">
            <a:xfrm>
              <a:off x="5517989" y="4354526"/>
              <a:ext cx="1288064" cy="306057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0" name="Line 732"/>
            <p:cNvSpPr>
              <a:spLocks noChangeShapeType="1"/>
            </p:cNvSpPr>
            <p:nvPr userDrawn="1"/>
          </p:nvSpPr>
          <p:spPr bwMode="auto">
            <a:xfrm>
              <a:off x="6299747" y="3188012"/>
              <a:ext cx="500185" cy="4826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1" name="Line 733"/>
            <p:cNvSpPr>
              <a:spLocks noChangeShapeType="1"/>
            </p:cNvSpPr>
            <p:nvPr userDrawn="1"/>
          </p:nvSpPr>
          <p:spPr bwMode="auto">
            <a:xfrm>
              <a:off x="5507496" y="2989512"/>
              <a:ext cx="792251" cy="19850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862036" y="3002784"/>
            <a:ext cx="3428153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  <a:scene3d>
              <a:camera prst="orthographicFront"/>
              <a:lightRig rig="threePt" dir="t"/>
            </a:scene3d>
            <a:sp3d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zh-CN" altLang="en-US" sz="3600" dirty="0">
                <a:ea typeface="微软雅黑" pitchFamily="34" charset="-122"/>
              </a:rPr>
              <a:t>机器人开发需求</a:t>
            </a:r>
          </a:p>
        </p:txBody>
      </p:sp>
      <p:cxnSp>
        <p:nvCxnSpPr>
          <p:cNvPr id="56" name="Straight Connector 4"/>
          <p:cNvCxnSpPr/>
          <p:nvPr/>
        </p:nvCxnSpPr>
        <p:spPr>
          <a:xfrm>
            <a:off x="5938237" y="3714920"/>
            <a:ext cx="2886293" cy="0"/>
          </a:xfrm>
          <a:prstGeom prst="line">
            <a:avLst/>
          </a:prstGeom>
          <a:ln w="3175">
            <a:solidFill>
              <a:srgbClr val="8EE0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3"/>
          <p:cNvSpPr txBox="1">
            <a:spLocks noChangeArrowheads="1"/>
          </p:cNvSpPr>
          <p:nvPr/>
        </p:nvSpPr>
        <p:spPr bwMode="auto">
          <a:xfrm>
            <a:off x="5896857" y="3846878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01-1.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压测单场景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 bwMode="auto">
          <a:xfrm>
            <a:off x="5896857" y="4201023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01-2.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压测具体功能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3"/>
          <p:cNvSpPr txBox="1">
            <a:spLocks noChangeArrowheads="1"/>
          </p:cNvSpPr>
          <p:nvPr/>
        </p:nvSpPr>
        <p:spPr bwMode="auto">
          <a:xfrm>
            <a:off x="5896857" y="4555167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01-3.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压测分线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>
              <a:spLocks/>
            </p:cNvSpPr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>
              <a:spLocks/>
            </p:cNvSpPr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295247" y="1856705"/>
            <a:ext cx="2475673" cy="1800000"/>
            <a:chOff x="2730285" y="1816264"/>
            <a:chExt cx="2475673" cy="1800000"/>
          </a:xfrm>
        </p:grpSpPr>
        <p:sp>
          <p:nvSpPr>
            <p:cNvPr id="54" name="Rectangle 1"/>
            <p:cNvSpPr/>
            <p:nvPr/>
          </p:nvSpPr>
          <p:spPr>
            <a:xfrm>
              <a:off x="3068121" y="1816264"/>
              <a:ext cx="1800000" cy="1800000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3287431" y="1977941"/>
              <a:ext cx="1361380" cy="1017844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600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</a:p>
          </p:txBody>
        </p:sp>
        <p:sp>
          <p:nvSpPr>
            <p:cNvPr id="58" name="Rectangle 3"/>
            <p:cNvSpPr txBox="1">
              <a:spLocks noChangeArrowheads="1"/>
            </p:cNvSpPr>
            <p:nvPr/>
          </p:nvSpPr>
          <p:spPr bwMode="auto">
            <a:xfrm>
              <a:off x="2730285" y="2837170"/>
              <a:ext cx="2475673" cy="463846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2400" b="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PART</a:t>
              </a:r>
            </a:p>
          </p:txBody>
        </p:sp>
      </p:grpSp>
      <p:sp>
        <p:nvSpPr>
          <p:cNvPr id="134" name="Rectangle 3"/>
          <p:cNvSpPr txBox="1">
            <a:spLocks noChangeArrowheads="1"/>
          </p:cNvSpPr>
          <p:nvPr/>
        </p:nvSpPr>
        <p:spPr bwMode="auto">
          <a:xfrm>
            <a:off x="5862036" y="4909311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01-4.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压测服务器稳定性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5" name="Rectangle 3"/>
          <p:cNvSpPr txBox="1">
            <a:spLocks noChangeArrowheads="1"/>
          </p:cNvSpPr>
          <p:nvPr/>
        </p:nvSpPr>
        <p:spPr bwMode="auto">
          <a:xfrm>
            <a:off x="5862034" y="5258500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01-5.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压测并发登陆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7" name="Rectangle 3"/>
          <p:cNvSpPr txBox="1">
            <a:spLocks noChangeArrowheads="1"/>
          </p:cNvSpPr>
          <p:nvPr/>
        </p:nvSpPr>
        <p:spPr bwMode="auto">
          <a:xfrm>
            <a:off x="5862035" y="5620900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01-6.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压测军团相关内容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960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8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9" grpId="0"/>
      <p:bldP spid="60" grpId="0"/>
      <p:bldP spid="61" grpId="0"/>
      <p:bldP spid="134" grpId="0"/>
      <p:bldP spid="135" grpId="0"/>
      <p:bldP spid="1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55300" y="1860398"/>
            <a:ext cx="3722840" cy="3722682"/>
            <a:chOff x="4255300" y="1860398"/>
            <a:chExt cx="3722840" cy="3722682"/>
          </a:xfrm>
        </p:grpSpPr>
        <p:grpSp>
          <p:nvGrpSpPr>
            <p:cNvPr id="4" name="Group 1"/>
            <p:cNvGrpSpPr/>
            <p:nvPr/>
          </p:nvGrpSpPr>
          <p:grpSpPr>
            <a:xfrm>
              <a:off x="4297681" y="1899508"/>
              <a:ext cx="3596640" cy="3640296"/>
              <a:chOff x="4297681" y="2137013"/>
              <a:chExt cx="3596640" cy="3640296"/>
            </a:xfrm>
          </p:grpSpPr>
          <p:sp>
            <p:nvSpPr>
              <p:cNvPr id="83" name="Line 699"/>
              <p:cNvSpPr>
                <a:spLocks noChangeShapeType="1"/>
              </p:cNvSpPr>
              <p:nvPr/>
            </p:nvSpPr>
            <p:spPr bwMode="auto">
              <a:xfrm flipH="1" flipV="1">
                <a:off x="6010042" y="2137013"/>
                <a:ext cx="971473" cy="229223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4" name="Freeform 700"/>
              <p:cNvSpPr>
                <a:spLocks/>
              </p:cNvSpPr>
              <p:nvPr/>
            </p:nvSpPr>
            <p:spPr bwMode="auto">
              <a:xfrm>
                <a:off x="6981517" y="2366236"/>
                <a:ext cx="912804" cy="1547262"/>
              </a:xfrm>
              <a:custGeom>
                <a:avLst/>
                <a:gdLst>
                  <a:gd name="T0" fmla="*/ 669 w 669"/>
                  <a:gd name="T1" fmla="*/ 1134 h 1134"/>
                  <a:gd name="T2" fmla="*/ 591 w 669"/>
                  <a:gd name="T3" fmla="*/ 550 h 1134"/>
                  <a:gd name="T4" fmla="*/ 0 w 669"/>
                  <a:gd name="T5" fmla="*/ 0 h 1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69" h="1134">
                    <a:moveTo>
                      <a:pt x="669" y="1134"/>
                    </a:moveTo>
                    <a:lnTo>
                      <a:pt x="591" y="550"/>
                    </a:lnTo>
                    <a:lnTo>
                      <a:pt x="0" y="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5" name="Freeform 701"/>
              <p:cNvSpPr>
                <a:spLocks/>
              </p:cNvSpPr>
              <p:nvPr/>
            </p:nvSpPr>
            <p:spPr bwMode="auto">
              <a:xfrm>
                <a:off x="5240505" y="3913500"/>
                <a:ext cx="2653816" cy="1863809"/>
              </a:xfrm>
              <a:custGeom>
                <a:avLst/>
                <a:gdLst>
                  <a:gd name="T0" fmla="*/ 0 w 1945"/>
                  <a:gd name="T1" fmla="*/ 1276 h 1366"/>
                  <a:gd name="T2" fmla="*/ 830 w 1945"/>
                  <a:gd name="T3" fmla="*/ 1366 h 1366"/>
                  <a:gd name="T4" fmla="*/ 1305 w 1945"/>
                  <a:gd name="T5" fmla="*/ 1162 h 1366"/>
                  <a:gd name="T6" fmla="*/ 1804 w 1945"/>
                  <a:gd name="T7" fmla="*/ 737 h 1366"/>
                  <a:gd name="T8" fmla="*/ 1945 w 1945"/>
                  <a:gd name="T9" fmla="*/ 0 h 1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5" h="1366">
                    <a:moveTo>
                      <a:pt x="0" y="1276"/>
                    </a:moveTo>
                    <a:lnTo>
                      <a:pt x="830" y="1366"/>
                    </a:lnTo>
                    <a:lnTo>
                      <a:pt x="1305" y="1162"/>
                    </a:lnTo>
                    <a:lnTo>
                      <a:pt x="1804" y="737"/>
                    </a:lnTo>
                    <a:lnTo>
                      <a:pt x="1945" y="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6" name="Line 702"/>
              <p:cNvSpPr>
                <a:spLocks noChangeShapeType="1"/>
              </p:cNvSpPr>
              <p:nvPr/>
            </p:nvSpPr>
            <p:spPr bwMode="auto">
              <a:xfrm>
                <a:off x="4440949" y="4633919"/>
                <a:ext cx="799556" cy="1020592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7" name="Freeform 703"/>
              <p:cNvSpPr>
                <a:spLocks/>
              </p:cNvSpPr>
              <p:nvPr/>
            </p:nvSpPr>
            <p:spPr bwMode="auto">
              <a:xfrm>
                <a:off x="4297681" y="3149337"/>
                <a:ext cx="143268" cy="1484584"/>
              </a:xfrm>
              <a:custGeom>
                <a:avLst/>
                <a:gdLst>
                  <a:gd name="T0" fmla="*/ 609 w 609"/>
                  <a:gd name="T1" fmla="*/ 0 h 1611"/>
                  <a:gd name="T2" fmla="*/ 592 w 609"/>
                  <a:gd name="T3" fmla="*/ 5 h 1611"/>
                  <a:gd name="T4" fmla="*/ 313 w 609"/>
                  <a:gd name="T5" fmla="*/ 392 h 1611"/>
                  <a:gd name="T6" fmla="*/ 52 w 609"/>
                  <a:gd name="T7" fmla="*/ 523 h 1611"/>
                  <a:gd name="T8" fmla="*/ 0 w 609"/>
                  <a:gd name="T9" fmla="*/ 1132 h 1611"/>
                  <a:gd name="T10" fmla="*/ 105 w 609"/>
                  <a:gd name="T11" fmla="*/ 1611 h 1611"/>
                  <a:gd name="connsiteX0" fmla="*/ 10000 w 10018"/>
                  <a:gd name="connsiteY0" fmla="*/ 0 h 10000"/>
                  <a:gd name="connsiteX1" fmla="*/ 10018 w 10018"/>
                  <a:gd name="connsiteY1" fmla="*/ 1358 h 10000"/>
                  <a:gd name="connsiteX2" fmla="*/ 5140 w 10018"/>
                  <a:gd name="connsiteY2" fmla="*/ 2433 h 10000"/>
                  <a:gd name="connsiteX3" fmla="*/ 854 w 10018"/>
                  <a:gd name="connsiteY3" fmla="*/ 3246 h 10000"/>
                  <a:gd name="connsiteX4" fmla="*/ 0 w 10018"/>
                  <a:gd name="connsiteY4" fmla="*/ 7027 h 10000"/>
                  <a:gd name="connsiteX5" fmla="*/ 1724 w 10018"/>
                  <a:gd name="connsiteY5" fmla="*/ 10000 h 10000"/>
                  <a:gd name="connsiteX0" fmla="*/ 12868 w 12868"/>
                  <a:gd name="connsiteY0" fmla="*/ 0 h 9028"/>
                  <a:gd name="connsiteX1" fmla="*/ 10018 w 12868"/>
                  <a:gd name="connsiteY1" fmla="*/ 386 h 9028"/>
                  <a:gd name="connsiteX2" fmla="*/ 5140 w 12868"/>
                  <a:gd name="connsiteY2" fmla="*/ 1461 h 9028"/>
                  <a:gd name="connsiteX3" fmla="*/ 854 w 12868"/>
                  <a:gd name="connsiteY3" fmla="*/ 2274 h 9028"/>
                  <a:gd name="connsiteX4" fmla="*/ 0 w 12868"/>
                  <a:gd name="connsiteY4" fmla="*/ 6055 h 9028"/>
                  <a:gd name="connsiteX5" fmla="*/ 1724 w 12868"/>
                  <a:gd name="connsiteY5" fmla="*/ 9028 h 9028"/>
                  <a:gd name="connsiteX0" fmla="*/ 7785 w 7785"/>
                  <a:gd name="connsiteY0" fmla="*/ 0 h 9572"/>
                  <a:gd name="connsiteX1" fmla="*/ 3994 w 7785"/>
                  <a:gd name="connsiteY1" fmla="*/ 1190 h 9572"/>
                  <a:gd name="connsiteX2" fmla="*/ 664 w 7785"/>
                  <a:gd name="connsiteY2" fmla="*/ 2091 h 9572"/>
                  <a:gd name="connsiteX3" fmla="*/ 0 w 7785"/>
                  <a:gd name="connsiteY3" fmla="*/ 6279 h 9572"/>
                  <a:gd name="connsiteX4" fmla="*/ 1340 w 7785"/>
                  <a:gd name="connsiteY4" fmla="*/ 9572 h 9572"/>
                  <a:gd name="connsiteX0" fmla="*/ 5130 w 5130"/>
                  <a:gd name="connsiteY0" fmla="*/ 0 h 8757"/>
                  <a:gd name="connsiteX1" fmla="*/ 853 w 5130"/>
                  <a:gd name="connsiteY1" fmla="*/ 941 h 8757"/>
                  <a:gd name="connsiteX2" fmla="*/ 0 w 5130"/>
                  <a:gd name="connsiteY2" fmla="*/ 5317 h 8757"/>
                  <a:gd name="connsiteX3" fmla="*/ 1721 w 5130"/>
                  <a:gd name="connsiteY3" fmla="*/ 8757 h 8757"/>
                  <a:gd name="connsiteX0" fmla="*/ 1663 w 3355"/>
                  <a:gd name="connsiteY0" fmla="*/ 0 h 8925"/>
                  <a:gd name="connsiteX1" fmla="*/ 0 w 3355"/>
                  <a:gd name="connsiteY1" fmla="*/ 4997 h 8925"/>
                  <a:gd name="connsiteX2" fmla="*/ 3355 w 3355"/>
                  <a:gd name="connsiteY2" fmla="*/ 8925 h 8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355" h="8925">
                    <a:moveTo>
                      <a:pt x="1663" y="0"/>
                    </a:moveTo>
                    <a:lnTo>
                      <a:pt x="0" y="4997"/>
                    </a:lnTo>
                    <a:lnTo>
                      <a:pt x="3355" y="8925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8" name="Line 704"/>
              <p:cNvSpPr>
                <a:spLocks noChangeShapeType="1"/>
              </p:cNvSpPr>
              <p:nvPr/>
            </p:nvSpPr>
            <p:spPr bwMode="auto">
              <a:xfrm flipH="1">
                <a:off x="5114925" y="2137013"/>
                <a:ext cx="895116" cy="296625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9" name="Freeform 705"/>
              <p:cNvSpPr>
                <a:spLocks/>
              </p:cNvSpPr>
              <p:nvPr/>
            </p:nvSpPr>
            <p:spPr bwMode="auto">
              <a:xfrm>
                <a:off x="5114925" y="2340343"/>
                <a:ext cx="1871166" cy="103615"/>
              </a:xfrm>
              <a:custGeom>
                <a:avLst/>
                <a:gdLst>
                  <a:gd name="T0" fmla="*/ 0 w 1375"/>
                  <a:gd name="T1" fmla="*/ 69 h 119"/>
                  <a:gd name="T2" fmla="*/ 0 w 1375"/>
                  <a:gd name="T3" fmla="*/ 69 h 119"/>
                  <a:gd name="T4" fmla="*/ 681 w 1375"/>
                  <a:gd name="T5" fmla="*/ 0 h 119"/>
                  <a:gd name="T6" fmla="*/ 681 w 1375"/>
                  <a:gd name="T7" fmla="*/ 0 h 119"/>
                  <a:gd name="T8" fmla="*/ 1375 w 1375"/>
                  <a:gd name="T9" fmla="*/ 13 h 119"/>
                  <a:gd name="T10" fmla="*/ 1279 w 1375"/>
                  <a:gd name="T11" fmla="*/ 119 h 119"/>
                  <a:gd name="connsiteX0" fmla="*/ 0 w 10000"/>
                  <a:gd name="connsiteY0" fmla="*/ 5798 h 12759"/>
                  <a:gd name="connsiteX1" fmla="*/ 0 w 10000"/>
                  <a:gd name="connsiteY1" fmla="*/ 5798 h 12759"/>
                  <a:gd name="connsiteX2" fmla="*/ 4953 w 10000"/>
                  <a:gd name="connsiteY2" fmla="*/ 0 h 12759"/>
                  <a:gd name="connsiteX3" fmla="*/ 4953 w 10000"/>
                  <a:gd name="connsiteY3" fmla="*/ 0 h 12759"/>
                  <a:gd name="connsiteX4" fmla="*/ 10000 w 10000"/>
                  <a:gd name="connsiteY4" fmla="*/ 1092 h 12759"/>
                  <a:gd name="connsiteX5" fmla="*/ 9413 w 10000"/>
                  <a:gd name="connsiteY5" fmla="*/ 12759 h 12759"/>
                  <a:gd name="connsiteX0" fmla="*/ 0 w 10000"/>
                  <a:gd name="connsiteY0" fmla="*/ 5798 h 5798"/>
                  <a:gd name="connsiteX1" fmla="*/ 0 w 10000"/>
                  <a:gd name="connsiteY1" fmla="*/ 5798 h 5798"/>
                  <a:gd name="connsiteX2" fmla="*/ 4953 w 10000"/>
                  <a:gd name="connsiteY2" fmla="*/ 0 h 5798"/>
                  <a:gd name="connsiteX3" fmla="*/ 4953 w 10000"/>
                  <a:gd name="connsiteY3" fmla="*/ 0 h 5798"/>
                  <a:gd name="connsiteX4" fmla="*/ 10000 w 10000"/>
                  <a:gd name="connsiteY4" fmla="*/ 1092 h 5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5798">
                    <a:moveTo>
                      <a:pt x="0" y="5798"/>
                    </a:moveTo>
                    <a:lnTo>
                      <a:pt x="0" y="5798"/>
                    </a:lnTo>
                    <a:lnTo>
                      <a:pt x="4953" y="0"/>
                    </a:lnTo>
                    <a:lnTo>
                      <a:pt x="4953" y="0"/>
                    </a:lnTo>
                    <a:lnTo>
                      <a:pt x="10000" y="1092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0" name="Freeform 706"/>
              <p:cNvSpPr>
                <a:spLocks/>
              </p:cNvSpPr>
              <p:nvPr/>
            </p:nvSpPr>
            <p:spPr bwMode="auto">
              <a:xfrm>
                <a:off x="4997636" y="4060857"/>
                <a:ext cx="242869" cy="1593654"/>
              </a:xfrm>
              <a:custGeom>
                <a:avLst/>
                <a:gdLst>
                  <a:gd name="T0" fmla="*/ 0 w 178"/>
                  <a:gd name="T1" fmla="*/ 0 h 1168"/>
                  <a:gd name="T2" fmla="*/ 144 w 178"/>
                  <a:gd name="T3" fmla="*/ 792 h 1168"/>
                  <a:gd name="T4" fmla="*/ 178 w 178"/>
                  <a:gd name="T5" fmla="*/ 1168 h 1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8" h="1168">
                    <a:moveTo>
                      <a:pt x="0" y="0"/>
                    </a:moveTo>
                    <a:lnTo>
                      <a:pt x="144" y="792"/>
                    </a:lnTo>
                    <a:lnTo>
                      <a:pt x="178" y="1168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1" name="Freeform 707"/>
              <p:cNvSpPr>
                <a:spLocks/>
              </p:cNvSpPr>
              <p:nvPr/>
            </p:nvSpPr>
            <p:spPr bwMode="auto">
              <a:xfrm>
                <a:off x="4997636" y="2442645"/>
                <a:ext cx="180104" cy="1618213"/>
              </a:xfrm>
              <a:custGeom>
                <a:avLst/>
                <a:gdLst>
                  <a:gd name="T0" fmla="*/ 79 w 132"/>
                  <a:gd name="T1" fmla="*/ 0 h 1186"/>
                  <a:gd name="T2" fmla="*/ 132 w 132"/>
                  <a:gd name="T3" fmla="*/ 368 h 1186"/>
                  <a:gd name="T4" fmla="*/ 0 w 132"/>
                  <a:gd name="T5" fmla="*/ 1186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2" h="1186">
                    <a:moveTo>
                      <a:pt x="79" y="0"/>
                    </a:moveTo>
                    <a:lnTo>
                      <a:pt x="132" y="368"/>
                    </a:lnTo>
                    <a:lnTo>
                      <a:pt x="0" y="1186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2" name="Freeform 708"/>
              <p:cNvSpPr>
                <a:spLocks/>
              </p:cNvSpPr>
              <p:nvPr/>
            </p:nvSpPr>
            <p:spPr bwMode="auto">
              <a:xfrm>
                <a:off x="5963651" y="4745799"/>
                <a:ext cx="409345" cy="1031510"/>
              </a:xfrm>
              <a:custGeom>
                <a:avLst/>
                <a:gdLst>
                  <a:gd name="T0" fmla="*/ 0 w 398"/>
                  <a:gd name="T1" fmla="*/ 0 h 756"/>
                  <a:gd name="T2" fmla="*/ 219 w 398"/>
                  <a:gd name="T3" fmla="*/ 591 h 756"/>
                  <a:gd name="T4" fmla="*/ 300 w 398"/>
                  <a:gd name="T5" fmla="*/ 756 h 756"/>
                  <a:gd name="T6" fmla="*/ 398 w 398"/>
                  <a:gd name="T7" fmla="*/ 595 h 756"/>
                  <a:gd name="connsiteX0" fmla="*/ 0 w 13102"/>
                  <a:gd name="connsiteY0" fmla="*/ 0 h 10000"/>
                  <a:gd name="connsiteX1" fmla="*/ 5503 w 13102"/>
                  <a:gd name="connsiteY1" fmla="*/ 7817 h 10000"/>
                  <a:gd name="connsiteX2" fmla="*/ 7538 w 13102"/>
                  <a:gd name="connsiteY2" fmla="*/ 10000 h 10000"/>
                  <a:gd name="connsiteX3" fmla="*/ 13102 w 13102"/>
                  <a:gd name="connsiteY3" fmla="*/ 9384 h 10000"/>
                  <a:gd name="connsiteX0" fmla="*/ 0 w 7538"/>
                  <a:gd name="connsiteY0" fmla="*/ 0 h 10000"/>
                  <a:gd name="connsiteX1" fmla="*/ 5503 w 7538"/>
                  <a:gd name="connsiteY1" fmla="*/ 7817 h 10000"/>
                  <a:gd name="connsiteX2" fmla="*/ 7538 w 7538"/>
                  <a:gd name="connsiteY2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38" h="10000">
                    <a:moveTo>
                      <a:pt x="0" y="0"/>
                    </a:moveTo>
                    <a:lnTo>
                      <a:pt x="5503" y="7817"/>
                    </a:lnTo>
                    <a:lnTo>
                      <a:pt x="7538" y="1000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3" name="Freeform 709"/>
              <p:cNvSpPr>
                <a:spLocks/>
              </p:cNvSpPr>
              <p:nvPr/>
            </p:nvSpPr>
            <p:spPr bwMode="auto">
              <a:xfrm>
                <a:off x="5963652" y="2348500"/>
                <a:ext cx="450260" cy="2397304"/>
              </a:xfrm>
              <a:custGeom>
                <a:avLst/>
                <a:gdLst>
                  <a:gd name="T0" fmla="*/ 52 w 330"/>
                  <a:gd name="T1" fmla="*/ 0 h 1757"/>
                  <a:gd name="T2" fmla="*/ 330 w 330"/>
                  <a:gd name="T3" fmla="*/ 664 h 1757"/>
                  <a:gd name="T4" fmla="*/ 0 w 330"/>
                  <a:gd name="T5" fmla="*/ 1757 h 1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0" h="1757">
                    <a:moveTo>
                      <a:pt x="52" y="0"/>
                    </a:moveTo>
                    <a:lnTo>
                      <a:pt x="330" y="664"/>
                    </a:lnTo>
                    <a:lnTo>
                      <a:pt x="0" y="1757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4" name="Line 710"/>
              <p:cNvSpPr>
                <a:spLocks noChangeShapeType="1"/>
              </p:cNvSpPr>
              <p:nvPr/>
            </p:nvSpPr>
            <p:spPr bwMode="auto">
              <a:xfrm>
                <a:off x="6010042" y="2137015"/>
                <a:ext cx="24560" cy="211488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5" name="Line 711"/>
              <p:cNvSpPr>
                <a:spLocks noChangeShapeType="1"/>
              </p:cNvSpPr>
              <p:nvPr/>
            </p:nvSpPr>
            <p:spPr bwMode="auto">
              <a:xfrm flipH="1">
                <a:off x="4368632" y="2434349"/>
                <a:ext cx="751816" cy="715072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6" name="Line 712"/>
              <p:cNvSpPr>
                <a:spLocks noChangeShapeType="1"/>
              </p:cNvSpPr>
              <p:nvPr/>
            </p:nvSpPr>
            <p:spPr bwMode="auto">
              <a:xfrm flipH="1" flipV="1">
                <a:off x="7681469" y="3816627"/>
                <a:ext cx="212851" cy="96875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7" name="Line 713"/>
              <p:cNvSpPr>
                <a:spLocks noChangeShapeType="1"/>
              </p:cNvSpPr>
              <p:nvPr/>
            </p:nvSpPr>
            <p:spPr bwMode="auto">
              <a:xfrm flipH="1" flipV="1">
                <a:off x="6972417" y="2367473"/>
                <a:ext cx="242415" cy="630496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8" name="Line 714"/>
              <p:cNvSpPr>
                <a:spLocks noChangeShapeType="1"/>
              </p:cNvSpPr>
              <p:nvPr/>
            </p:nvSpPr>
            <p:spPr bwMode="auto">
              <a:xfrm flipH="1" flipV="1">
                <a:off x="7214834" y="2997969"/>
                <a:ext cx="466634" cy="818657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9" name="Line 715"/>
              <p:cNvSpPr>
                <a:spLocks noChangeShapeType="1"/>
              </p:cNvSpPr>
              <p:nvPr/>
            </p:nvSpPr>
            <p:spPr bwMode="auto">
              <a:xfrm flipH="1" flipV="1">
                <a:off x="7681469" y="3816627"/>
                <a:ext cx="20465" cy="1102458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0" name="Freeform 716"/>
              <p:cNvSpPr>
                <a:spLocks/>
              </p:cNvSpPr>
              <p:nvPr/>
            </p:nvSpPr>
            <p:spPr bwMode="auto">
              <a:xfrm>
                <a:off x="5963652" y="4745802"/>
                <a:ext cx="1738283" cy="328828"/>
              </a:xfrm>
              <a:custGeom>
                <a:avLst/>
                <a:gdLst>
                  <a:gd name="T0" fmla="*/ 0 w 1274"/>
                  <a:gd name="T1" fmla="*/ 0 h 241"/>
                  <a:gd name="T2" fmla="*/ 909 w 1274"/>
                  <a:gd name="T3" fmla="*/ 241 h 241"/>
                  <a:gd name="T4" fmla="*/ 1274 w 1274"/>
                  <a:gd name="T5" fmla="*/ 127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74" h="241">
                    <a:moveTo>
                      <a:pt x="0" y="0"/>
                    </a:moveTo>
                    <a:lnTo>
                      <a:pt x="909" y="241"/>
                    </a:lnTo>
                    <a:lnTo>
                      <a:pt x="1274" y="127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1" name="Line 717"/>
              <p:cNvSpPr>
                <a:spLocks noChangeShapeType="1"/>
              </p:cNvSpPr>
              <p:nvPr/>
            </p:nvSpPr>
            <p:spPr bwMode="auto">
              <a:xfrm>
                <a:off x="4997636" y="4060859"/>
                <a:ext cx="966016" cy="684944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2" name="Line 718"/>
              <p:cNvSpPr>
                <a:spLocks noChangeShapeType="1"/>
              </p:cNvSpPr>
              <p:nvPr/>
            </p:nvSpPr>
            <p:spPr bwMode="auto">
              <a:xfrm>
                <a:off x="4368632" y="3149421"/>
                <a:ext cx="629002" cy="911438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3" name="Line 719"/>
              <p:cNvSpPr>
                <a:spLocks noChangeShapeType="1"/>
              </p:cNvSpPr>
              <p:nvPr/>
            </p:nvSpPr>
            <p:spPr bwMode="auto">
              <a:xfrm flipH="1">
                <a:off x="4368634" y="2944756"/>
                <a:ext cx="809106" cy="204665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4" name="Line 720"/>
              <p:cNvSpPr>
                <a:spLocks noChangeShapeType="1"/>
              </p:cNvSpPr>
              <p:nvPr/>
            </p:nvSpPr>
            <p:spPr bwMode="auto">
              <a:xfrm flipH="1">
                <a:off x="5177742" y="2348501"/>
                <a:ext cx="856862" cy="596256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5" name="Line 721"/>
              <p:cNvSpPr>
                <a:spLocks noChangeShapeType="1"/>
              </p:cNvSpPr>
              <p:nvPr/>
            </p:nvSpPr>
            <p:spPr bwMode="auto">
              <a:xfrm flipH="1" flipV="1">
                <a:off x="6034604" y="2348500"/>
                <a:ext cx="1180232" cy="649470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6" name="Freeform 722"/>
              <p:cNvSpPr>
                <a:spLocks/>
              </p:cNvSpPr>
              <p:nvPr/>
            </p:nvSpPr>
            <p:spPr bwMode="auto">
              <a:xfrm>
                <a:off x="7214833" y="2997968"/>
                <a:ext cx="573059" cy="798191"/>
              </a:xfrm>
              <a:custGeom>
                <a:avLst/>
                <a:gdLst>
                  <a:gd name="T0" fmla="*/ 344 w 420"/>
                  <a:gd name="T1" fmla="*/ 585 h 585"/>
                  <a:gd name="T2" fmla="*/ 420 w 420"/>
                  <a:gd name="T3" fmla="*/ 87 h 585"/>
                  <a:gd name="T4" fmla="*/ 0 w 420"/>
                  <a:gd name="T5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0" h="585">
                    <a:moveTo>
                      <a:pt x="344" y="585"/>
                    </a:moveTo>
                    <a:lnTo>
                      <a:pt x="420" y="87"/>
                    </a:lnTo>
                    <a:lnTo>
                      <a:pt x="0" y="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7" name="Freeform 723"/>
              <p:cNvSpPr>
                <a:spLocks/>
              </p:cNvSpPr>
              <p:nvPr/>
            </p:nvSpPr>
            <p:spPr bwMode="auto">
              <a:xfrm>
                <a:off x="7193002" y="2997968"/>
                <a:ext cx="491195" cy="2076661"/>
              </a:xfrm>
              <a:custGeom>
                <a:avLst/>
                <a:gdLst>
                  <a:gd name="T0" fmla="*/ 16 w 360"/>
                  <a:gd name="T1" fmla="*/ 0 h 1522"/>
                  <a:gd name="T2" fmla="*/ 0 w 360"/>
                  <a:gd name="T3" fmla="*/ 729 h 1522"/>
                  <a:gd name="T4" fmla="*/ 8 w 360"/>
                  <a:gd name="T5" fmla="*/ 1522 h 1522"/>
                  <a:gd name="T6" fmla="*/ 358 w 360"/>
                  <a:gd name="T7" fmla="*/ 600 h 1522"/>
                  <a:gd name="T8" fmla="*/ 360 w 360"/>
                  <a:gd name="T9" fmla="*/ 585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0" h="1522">
                    <a:moveTo>
                      <a:pt x="16" y="0"/>
                    </a:moveTo>
                    <a:lnTo>
                      <a:pt x="0" y="729"/>
                    </a:lnTo>
                    <a:lnTo>
                      <a:pt x="8" y="1522"/>
                    </a:lnTo>
                    <a:lnTo>
                      <a:pt x="358" y="600"/>
                    </a:lnTo>
                    <a:lnTo>
                      <a:pt x="360" y="585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8" name="Line 724"/>
              <p:cNvSpPr>
                <a:spLocks noChangeShapeType="1"/>
              </p:cNvSpPr>
              <p:nvPr/>
            </p:nvSpPr>
            <p:spPr bwMode="auto">
              <a:xfrm flipV="1">
                <a:off x="6413914" y="2997968"/>
                <a:ext cx="800921" cy="256512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9" name="Line 725"/>
              <p:cNvSpPr>
                <a:spLocks noChangeShapeType="1"/>
              </p:cNvSpPr>
              <p:nvPr/>
            </p:nvSpPr>
            <p:spPr bwMode="auto">
              <a:xfrm flipV="1">
                <a:off x="4997634" y="3254480"/>
                <a:ext cx="1416278" cy="817292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0" name="Freeform 726"/>
              <p:cNvSpPr>
                <a:spLocks/>
              </p:cNvSpPr>
              <p:nvPr/>
            </p:nvSpPr>
            <p:spPr bwMode="auto">
              <a:xfrm>
                <a:off x="4440949" y="4071773"/>
                <a:ext cx="753165" cy="1069713"/>
              </a:xfrm>
              <a:custGeom>
                <a:avLst/>
                <a:gdLst>
                  <a:gd name="T0" fmla="*/ 552 w 552"/>
                  <a:gd name="T1" fmla="*/ 784 h 784"/>
                  <a:gd name="T2" fmla="*/ 0 w 552"/>
                  <a:gd name="T3" fmla="*/ 412 h 784"/>
                  <a:gd name="T4" fmla="*/ 408 w 552"/>
                  <a:gd name="T5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2" h="784">
                    <a:moveTo>
                      <a:pt x="552" y="784"/>
                    </a:moveTo>
                    <a:lnTo>
                      <a:pt x="0" y="412"/>
                    </a:lnTo>
                    <a:lnTo>
                      <a:pt x="408" y="0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1" name="Line 728"/>
              <p:cNvSpPr>
                <a:spLocks noChangeShapeType="1"/>
              </p:cNvSpPr>
              <p:nvPr/>
            </p:nvSpPr>
            <p:spPr bwMode="auto">
              <a:xfrm flipH="1">
                <a:off x="5194114" y="4745801"/>
                <a:ext cx="769538" cy="395684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2" name="Freeform 729"/>
              <p:cNvSpPr>
                <a:spLocks/>
              </p:cNvSpPr>
              <p:nvPr/>
            </p:nvSpPr>
            <p:spPr bwMode="auto">
              <a:xfrm>
                <a:off x="5963654" y="3816625"/>
                <a:ext cx="1717818" cy="929177"/>
              </a:xfrm>
              <a:custGeom>
                <a:avLst/>
                <a:gdLst>
                  <a:gd name="T0" fmla="*/ 1259 w 1259"/>
                  <a:gd name="T1" fmla="*/ 0 h 681"/>
                  <a:gd name="T2" fmla="*/ 902 w 1259"/>
                  <a:gd name="T3" fmla="*/ 140 h 681"/>
                  <a:gd name="T4" fmla="*/ 0 w 1259"/>
                  <a:gd name="T5" fmla="*/ 681 h 6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59" h="681">
                    <a:moveTo>
                      <a:pt x="1259" y="0"/>
                    </a:moveTo>
                    <a:lnTo>
                      <a:pt x="902" y="140"/>
                    </a:lnTo>
                    <a:lnTo>
                      <a:pt x="0" y="681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3" name="Freeform 730"/>
              <p:cNvSpPr>
                <a:spLocks/>
              </p:cNvSpPr>
              <p:nvPr/>
            </p:nvSpPr>
            <p:spPr bwMode="auto">
              <a:xfrm>
                <a:off x="5254151" y="5500332"/>
                <a:ext cx="1756021" cy="158273"/>
              </a:xfrm>
              <a:custGeom>
                <a:avLst/>
                <a:gdLst>
                  <a:gd name="T0" fmla="*/ 1287 w 1287"/>
                  <a:gd name="T1" fmla="*/ 0 h 116"/>
                  <a:gd name="T2" fmla="*/ 739 w 1287"/>
                  <a:gd name="T3" fmla="*/ 38 h 116"/>
                  <a:gd name="T4" fmla="*/ 0 w 1287"/>
                  <a:gd name="T5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87" h="116">
                    <a:moveTo>
                      <a:pt x="1287" y="0"/>
                    </a:moveTo>
                    <a:lnTo>
                      <a:pt x="739" y="38"/>
                    </a:lnTo>
                    <a:lnTo>
                      <a:pt x="0" y="116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4" name="Freeform 731"/>
              <p:cNvSpPr>
                <a:spLocks/>
              </p:cNvSpPr>
              <p:nvPr/>
            </p:nvSpPr>
            <p:spPr bwMode="auto">
              <a:xfrm>
                <a:off x="5194116" y="5074626"/>
                <a:ext cx="2009806" cy="477551"/>
              </a:xfrm>
              <a:custGeom>
                <a:avLst/>
                <a:gdLst>
                  <a:gd name="T0" fmla="*/ 0 w 1473"/>
                  <a:gd name="T1" fmla="*/ 49 h 350"/>
                  <a:gd name="T2" fmla="*/ 783 w 1473"/>
                  <a:gd name="T3" fmla="*/ 350 h 350"/>
                  <a:gd name="T4" fmla="*/ 1473 w 1473"/>
                  <a:gd name="T5" fmla="*/ 0 h 350"/>
                  <a:gd name="T6" fmla="*/ 1348 w 1473"/>
                  <a:gd name="T7" fmla="*/ 303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73" h="350">
                    <a:moveTo>
                      <a:pt x="0" y="49"/>
                    </a:moveTo>
                    <a:lnTo>
                      <a:pt x="783" y="350"/>
                    </a:lnTo>
                    <a:lnTo>
                      <a:pt x="1473" y="0"/>
                    </a:lnTo>
                    <a:lnTo>
                      <a:pt x="1348" y="303"/>
                    </a:lnTo>
                  </a:path>
                </a:pathLst>
              </a:cu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5" name="Line 732"/>
              <p:cNvSpPr>
                <a:spLocks noChangeShapeType="1"/>
              </p:cNvSpPr>
              <p:nvPr/>
            </p:nvSpPr>
            <p:spPr bwMode="auto">
              <a:xfrm>
                <a:off x="6413918" y="3254481"/>
                <a:ext cx="780454" cy="753166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6" name="Line 733"/>
              <p:cNvSpPr>
                <a:spLocks noChangeShapeType="1"/>
              </p:cNvSpPr>
              <p:nvPr/>
            </p:nvSpPr>
            <p:spPr bwMode="auto">
              <a:xfrm>
                <a:off x="5177745" y="2944750"/>
                <a:ext cx="1236173" cy="309725"/>
              </a:xfrm>
              <a:prstGeom prst="line">
                <a:avLst/>
              </a:prstGeom>
              <a:noFill/>
              <a:ln w="0">
                <a:solidFill>
                  <a:schemeClr val="bg1">
                    <a:lumMod val="85000"/>
                    <a:alpha val="31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5" name="Oval 45"/>
            <p:cNvSpPr/>
            <p:nvPr/>
          </p:nvSpPr>
          <p:spPr>
            <a:xfrm>
              <a:off x="4328325" y="2884335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Oval 46"/>
            <p:cNvSpPr/>
            <p:nvPr/>
          </p:nvSpPr>
          <p:spPr>
            <a:xfrm>
              <a:off x="5976150" y="1860398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Oval 47"/>
            <p:cNvSpPr/>
            <p:nvPr/>
          </p:nvSpPr>
          <p:spPr>
            <a:xfrm>
              <a:off x="6007107" y="2079473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Oval 48"/>
            <p:cNvSpPr/>
            <p:nvPr/>
          </p:nvSpPr>
          <p:spPr>
            <a:xfrm>
              <a:off x="5145094" y="2679548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Oval 49"/>
            <p:cNvSpPr/>
            <p:nvPr/>
          </p:nvSpPr>
          <p:spPr>
            <a:xfrm>
              <a:off x="4255300" y="3719360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Oval 50"/>
            <p:cNvSpPr/>
            <p:nvPr/>
          </p:nvSpPr>
          <p:spPr>
            <a:xfrm>
              <a:off x="4972850" y="3805085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Oval 51"/>
            <p:cNvSpPr/>
            <p:nvPr/>
          </p:nvSpPr>
          <p:spPr>
            <a:xfrm>
              <a:off x="4407700" y="4373410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Oval 53"/>
            <p:cNvSpPr/>
            <p:nvPr/>
          </p:nvSpPr>
          <p:spPr>
            <a:xfrm>
              <a:off x="7163600" y="3738410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Oval 54"/>
            <p:cNvSpPr/>
            <p:nvPr/>
          </p:nvSpPr>
          <p:spPr>
            <a:xfrm>
              <a:off x="7646200" y="3554260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Oval 55"/>
            <p:cNvSpPr/>
            <p:nvPr/>
          </p:nvSpPr>
          <p:spPr>
            <a:xfrm>
              <a:off x="7865275" y="3652685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Oval 57"/>
            <p:cNvSpPr/>
            <p:nvPr/>
          </p:nvSpPr>
          <p:spPr>
            <a:xfrm>
              <a:off x="7182650" y="2735110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Oval 58"/>
            <p:cNvSpPr/>
            <p:nvPr/>
          </p:nvSpPr>
          <p:spPr>
            <a:xfrm>
              <a:off x="7179475" y="4805210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Oval 60"/>
            <p:cNvSpPr/>
            <p:nvPr/>
          </p:nvSpPr>
          <p:spPr>
            <a:xfrm>
              <a:off x="6947700" y="2087410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Oval 61"/>
            <p:cNvSpPr/>
            <p:nvPr/>
          </p:nvSpPr>
          <p:spPr>
            <a:xfrm>
              <a:off x="5166525" y="4877441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Oval 62"/>
            <p:cNvSpPr/>
            <p:nvPr/>
          </p:nvSpPr>
          <p:spPr>
            <a:xfrm>
              <a:off x="6228563" y="5282254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Oval 63"/>
            <p:cNvSpPr/>
            <p:nvPr/>
          </p:nvSpPr>
          <p:spPr>
            <a:xfrm>
              <a:off x="6992944" y="5234629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Oval 64"/>
            <p:cNvSpPr/>
            <p:nvPr/>
          </p:nvSpPr>
          <p:spPr>
            <a:xfrm>
              <a:off x="6340482" y="5517998"/>
              <a:ext cx="65082" cy="65082"/>
            </a:xfrm>
            <a:prstGeom prst="ellipse">
              <a:avLst/>
            </a:prstGeom>
            <a:solidFill>
              <a:srgbClr val="54D0CA"/>
            </a:solidFill>
            <a:ln w="31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Oval 44"/>
            <p:cNvSpPr/>
            <p:nvPr/>
          </p:nvSpPr>
          <p:spPr>
            <a:xfrm>
              <a:off x="6059496" y="2667643"/>
              <a:ext cx="703254" cy="703254"/>
            </a:xfrm>
            <a:prstGeom prst="ellipse">
              <a:avLst/>
            </a:prstGeom>
            <a:gradFill flip="none" rotWithShape="1">
              <a:gsLst>
                <a:gs pos="87000">
                  <a:srgbClr val="0D1325"/>
                </a:gs>
                <a:gs pos="0">
                  <a:srgbClr val="54D0CA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72" name="Group 68"/>
            <p:cNvGrpSpPr/>
            <p:nvPr/>
          </p:nvGrpSpPr>
          <p:grpSpPr>
            <a:xfrm>
              <a:off x="6216454" y="2797385"/>
              <a:ext cx="389338" cy="443770"/>
              <a:chOff x="4021138" y="1814513"/>
              <a:chExt cx="669925" cy="763588"/>
            </a:xfrm>
            <a:solidFill>
              <a:schemeClr val="bg1"/>
            </a:solidFill>
          </p:grpSpPr>
          <p:sp>
            <p:nvSpPr>
              <p:cNvPr id="73" name="Freeform 69"/>
              <p:cNvSpPr>
                <a:spLocks noEditPoints="1"/>
              </p:cNvSpPr>
              <p:nvPr/>
            </p:nvSpPr>
            <p:spPr bwMode="auto">
              <a:xfrm>
                <a:off x="4140200" y="1938338"/>
                <a:ext cx="431800" cy="639763"/>
              </a:xfrm>
              <a:custGeom>
                <a:avLst/>
                <a:gdLst>
                  <a:gd name="T0" fmla="*/ 96 w 272"/>
                  <a:gd name="T1" fmla="*/ 7 h 403"/>
                  <a:gd name="T2" fmla="*/ 40 w 272"/>
                  <a:gd name="T3" fmla="*/ 40 h 403"/>
                  <a:gd name="T4" fmla="*/ 5 w 272"/>
                  <a:gd name="T5" fmla="*/ 97 h 403"/>
                  <a:gd name="T6" fmla="*/ 1 w 272"/>
                  <a:gd name="T7" fmla="*/ 148 h 403"/>
                  <a:gd name="T8" fmla="*/ 29 w 272"/>
                  <a:gd name="T9" fmla="*/ 232 h 403"/>
                  <a:gd name="T10" fmla="*/ 55 w 272"/>
                  <a:gd name="T11" fmla="*/ 273 h 403"/>
                  <a:gd name="T12" fmla="*/ 63 w 272"/>
                  <a:gd name="T13" fmla="*/ 314 h 403"/>
                  <a:gd name="T14" fmla="*/ 55 w 272"/>
                  <a:gd name="T15" fmla="*/ 329 h 403"/>
                  <a:gd name="T16" fmla="*/ 55 w 272"/>
                  <a:gd name="T17" fmla="*/ 349 h 403"/>
                  <a:gd name="T18" fmla="*/ 55 w 272"/>
                  <a:gd name="T19" fmla="*/ 364 h 403"/>
                  <a:gd name="T20" fmla="*/ 61 w 272"/>
                  <a:gd name="T21" fmla="*/ 384 h 403"/>
                  <a:gd name="T22" fmla="*/ 80 w 272"/>
                  <a:gd name="T23" fmla="*/ 402 h 403"/>
                  <a:gd name="T24" fmla="*/ 189 w 272"/>
                  <a:gd name="T25" fmla="*/ 403 h 403"/>
                  <a:gd name="T26" fmla="*/ 206 w 272"/>
                  <a:gd name="T27" fmla="*/ 387 h 403"/>
                  <a:gd name="T28" fmla="*/ 217 w 272"/>
                  <a:gd name="T29" fmla="*/ 370 h 403"/>
                  <a:gd name="T30" fmla="*/ 217 w 272"/>
                  <a:gd name="T31" fmla="*/ 349 h 403"/>
                  <a:gd name="T32" fmla="*/ 217 w 272"/>
                  <a:gd name="T33" fmla="*/ 334 h 403"/>
                  <a:gd name="T34" fmla="*/ 212 w 272"/>
                  <a:gd name="T35" fmla="*/ 316 h 403"/>
                  <a:gd name="T36" fmla="*/ 214 w 272"/>
                  <a:gd name="T37" fmla="*/ 278 h 403"/>
                  <a:gd name="T38" fmla="*/ 236 w 272"/>
                  <a:gd name="T39" fmla="*/ 243 h 403"/>
                  <a:gd name="T40" fmla="*/ 269 w 272"/>
                  <a:gd name="T41" fmla="*/ 161 h 403"/>
                  <a:gd name="T42" fmla="*/ 270 w 272"/>
                  <a:gd name="T43" fmla="*/ 110 h 403"/>
                  <a:gd name="T44" fmla="*/ 241 w 272"/>
                  <a:gd name="T45" fmla="*/ 50 h 403"/>
                  <a:gd name="T46" fmla="*/ 189 w 272"/>
                  <a:gd name="T47" fmla="*/ 11 h 403"/>
                  <a:gd name="T48" fmla="*/ 136 w 272"/>
                  <a:gd name="T49" fmla="*/ 0 h 403"/>
                  <a:gd name="T50" fmla="*/ 201 w 272"/>
                  <a:gd name="T51" fmla="*/ 367 h 403"/>
                  <a:gd name="T52" fmla="*/ 202 w 272"/>
                  <a:gd name="T53" fmla="*/ 373 h 403"/>
                  <a:gd name="T54" fmla="*/ 192 w 272"/>
                  <a:gd name="T55" fmla="*/ 385 h 403"/>
                  <a:gd name="T56" fmla="*/ 87 w 272"/>
                  <a:gd name="T57" fmla="*/ 389 h 403"/>
                  <a:gd name="T58" fmla="*/ 79 w 272"/>
                  <a:gd name="T59" fmla="*/ 381 h 403"/>
                  <a:gd name="T60" fmla="*/ 69 w 272"/>
                  <a:gd name="T61" fmla="*/ 370 h 403"/>
                  <a:gd name="T62" fmla="*/ 71 w 272"/>
                  <a:gd name="T63" fmla="*/ 353 h 403"/>
                  <a:gd name="T64" fmla="*/ 70 w 272"/>
                  <a:gd name="T65" fmla="*/ 347 h 403"/>
                  <a:gd name="T66" fmla="*/ 70 w 272"/>
                  <a:gd name="T67" fmla="*/ 332 h 403"/>
                  <a:gd name="T68" fmla="*/ 72 w 272"/>
                  <a:gd name="T69" fmla="*/ 324 h 403"/>
                  <a:gd name="T70" fmla="*/ 203 w 272"/>
                  <a:gd name="T71" fmla="*/ 329 h 403"/>
                  <a:gd name="T72" fmla="*/ 203 w 272"/>
                  <a:gd name="T73" fmla="*/ 347 h 403"/>
                  <a:gd name="T74" fmla="*/ 92 w 272"/>
                  <a:gd name="T75" fmla="*/ 196 h 403"/>
                  <a:gd name="T76" fmla="*/ 148 w 272"/>
                  <a:gd name="T77" fmla="*/ 186 h 403"/>
                  <a:gd name="T78" fmla="*/ 109 w 272"/>
                  <a:gd name="T79" fmla="*/ 310 h 403"/>
                  <a:gd name="T80" fmla="*/ 197 w 272"/>
                  <a:gd name="T81" fmla="*/ 285 h 403"/>
                  <a:gd name="T82" fmla="*/ 185 w 272"/>
                  <a:gd name="T83" fmla="*/ 170 h 403"/>
                  <a:gd name="T84" fmla="*/ 148 w 272"/>
                  <a:gd name="T85" fmla="*/ 168 h 403"/>
                  <a:gd name="T86" fmla="*/ 92 w 272"/>
                  <a:gd name="T87" fmla="*/ 178 h 403"/>
                  <a:gd name="T88" fmla="*/ 77 w 272"/>
                  <a:gd name="T89" fmla="*/ 310 h 403"/>
                  <a:gd name="T90" fmla="*/ 68 w 272"/>
                  <a:gd name="T91" fmla="*/ 265 h 403"/>
                  <a:gd name="T92" fmla="*/ 41 w 272"/>
                  <a:gd name="T93" fmla="*/ 225 h 403"/>
                  <a:gd name="T94" fmla="*/ 15 w 272"/>
                  <a:gd name="T95" fmla="*/ 147 h 403"/>
                  <a:gd name="T96" fmla="*/ 19 w 272"/>
                  <a:gd name="T97" fmla="*/ 101 h 403"/>
                  <a:gd name="T98" fmla="*/ 49 w 272"/>
                  <a:gd name="T99" fmla="*/ 51 h 403"/>
                  <a:gd name="T100" fmla="*/ 99 w 272"/>
                  <a:gd name="T101" fmla="*/ 21 h 403"/>
                  <a:gd name="T102" fmla="*/ 149 w 272"/>
                  <a:gd name="T103" fmla="*/ 16 h 403"/>
                  <a:gd name="T104" fmla="*/ 204 w 272"/>
                  <a:gd name="T105" fmla="*/ 36 h 403"/>
                  <a:gd name="T106" fmla="*/ 244 w 272"/>
                  <a:gd name="T107" fmla="*/ 79 h 403"/>
                  <a:gd name="T108" fmla="*/ 258 w 272"/>
                  <a:gd name="T109" fmla="*/ 138 h 403"/>
                  <a:gd name="T110" fmla="*/ 245 w 272"/>
                  <a:gd name="T111" fmla="*/ 194 h 403"/>
                  <a:gd name="T112" fmla="*/ 208 w 272"/>
                  <a:gd name="T113" fmla="*/ 26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72" h="403">
                    <a:moveTo>
                      <a:pt x="136" y="0"/>
                    </a:moveTo>
                    <a:lnTo>
                      <a:pt x="136" y="0"/>
                    </a:lnTo>
                    <a:lnTo>
                      <a:pt x="122" y="2"/>
                    </a:lnTo>
                    <a:lnTo>
                      <a:pt x="109" y="4"/>
                    </a:lnTo>
                    <a:lnTo>
                      <a:pt x="96" y="7"/>
                    </a:lnTo>
                    <a:lnTo>
                      <a:pt x="83" y="11"/>
                    </a:lnTo>
                    <a:lnTo>
                      <a:pt x="71" y="18"/>
                    </a:lnTo>
                    <a:lnTo>
                      <a:pt x="59" y="24"/>
                    </a:lnTo>
                    <a:lnTo>
                      <a:pt x="49" y="32"/>
                    </a:lnTo>
                    <a:lnTo>
                      <a:pt x="40" y="40"/>
                    </a:lnTo>
                    <a:lnTo>
                      <a:pt x="31" y="50"/>
                    </a:lnTo>
                    <a:lnTo>
                      <a:pt x="22" y="61"/>
                    </a:lnTo>
                    <a:lnTo>
                      <a:pt x="16" y="73"/>
                    </a:lnTo>
                    <a:lnTo>
                      <a:pt x="11" y="85"/>
                    </a:lnTo>
                    <a:lnTo>
                      <a:pt x="5" y="97"/>
                    </a:lnTo>
                    <a:lnTo>
                      <a:pt x="2" y="110"/>
                    </a:lnTo>
                    <a:lnTo>
                      <a:pt x="0" y="124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1" y="148"/>
                    </a:lnTo>
                    <a:lnTo>
                      <a:pt x="3" y="161"/>
                    </a:lnTo>
                    <a:lnTo>
                      <a:pt x="6" y="178"/>
                    </a:lnTo>
                    <a:lnTo>
                      <a:pt x="13" y="198"/>
                    </a:lnTo>
                    <a:lnTo>
                      <a:pt x="22" y="220"/>
                    </a:lnTo>
                    <a:lnTo>
                      <a:pt x="29" y="232"/>
                    </a:lnTo>
                    <a:lnTo>
                      <a:pt x="35" y="243"/>
                    </a:lnTo>
                    <a:lnTo>
                      <a:pt x="44" y="255"/>
                    </a:lnTo>
                    <a:lnTo>
                      <a:pt x="53" y="268"/>
                    </a:lnTo>
                    <a:lnTo>
                      <a:pt x="53" y="268"/>
                    </a:lnTo>
                    <a:lnTo>
                      <a:pt x="55" y="273"/>
                    </a:lnTo>
                    <a:lnTo>
                      <a:pt x="58" y="277"/>
                    </a:lnTo>
                    <a:lnTo>
                      <a:pt x="60" y="289"/>
                    </a:lnTo>
                    <a:lnTo>
                      <a:pt x="62" y="301"/>
                    </a:lnTo>
                    <a:lnTo>
                      <a:pt x="63" y="314"/>
                    </a:lnTo>
                    <a:lnTo>
                      <a:pt x="63" y="314"/>
                    </a:lnTo>
                    <a:lnTo>
                      <a:pt x="59" y="316"/>
                    </a:lnTo>
                    <a:lnTo>
                      <a:pt x="57" y="319"/>
                    </a:lnTo>
                    <a:lnTo>
                      <a:pt x="55" y="323"/>
                    </a:lnTo>
                    <a:lnTo>
                      <a:pt x="55" y="329"/>
                    </a:lnTo>
                    <a:lnTo>
                      <a:pt x="55" y="329"/>
                    </a:lnTo>
                    <a:lnTo>
                      <a:pt x="55" y="334"/>
                    </a:lnTo>
                    <a:lnTo>
                      <a:pt x="58" y="339"/>
                    </a:lnTo>
                    <a:lnTo>
                      <a:pt x="58" y="339"/>
                    </a:lnTo>
                    <a:lnTo>
                      <a:pt x="55" y="344"/>
                    </a:lnTo>
                    <a:lnTo>
                      <a:pt x="55" y="349"/>
                    </a:lnTo>
                    <a:lnTo>
                      <a:pt x="55" y="349"/>
                    </a:lnTo>
                    <a:lnTo>
                      <a:pt x="55" y="355"/>
                    </a:lnTo>
                    <a:lnTo>
                      <a:pt x="58" y="360"/>
                    </a:lnTo>
                    <a:lnTo>
                      <a:pt x="58" y="360"/>
                    </a:lnTo>
                    <a:lnTo>
                      <a:pt x="55" y="364"/>
                    </a:lnTo>
                    <a:lnTo>
                      <a:pt x="55" y="370"/>
                    </a:lnTo>
                    <a:lnTo>
                      <a:pt x="55" y="370"/>
                    </a:lnTo>
                    <a:lnTo>
                      <a:pt x="55" y="375"/>
                    </a:lnTo>
                    <a:lnTo>
                      <a:pt x="57" y="381"/>
                    </a:lnTo>
                    <a:lnTo>
                      <a:pt x="61" y="384"/>
                    </a:lnTo>
                    <a:lnTo>
                      <a:pt x="66" y="387"/>
                    </a:lnTo>
                    <a:lnTo>
                      <a:pt x="66" y="387"/>
                    </a:lnTo>
                    <a:lnTo>
                      <a:pt x="68" y="394"/>
                    </a:lnTo>
                    <a:lnTo>
                      <a:pt x="73" y="399"/>
                    </a:lnTo>
                    <a:lnTo>
                      <a:pt x="80" y="402"/>
                    </a:lnTo>
                    <a:lnTo>
                      <a:pt x="83" y="403"/>
                    </a:lnTo>
                    <a:lnTo>
                      <a:pt x="87" y="403"/>
                    </a:lnTo>
                    <a:lnTo>
                      <a:pt x="185" y="403"/>
                    </a:lnTo>
                    <a:lnTo>
                      <a:pt x="185" y="403"/>
                    </a:lnTo>
                    <a:lnTo>
                      <a:pt x="189" y="403"/>
                    </a:lnTo>
                    <a:lnTo>
                      <a:pt x="192" y="402"/>
                    </a:lnTo>
                    <a:lnTo>
                      <a:pt x="198" y="399"/>
                    </a:lnTo>
                    <a:lnTo>
                      <a:pt x="204" y="394"/>
                    </a:lnTo>
                    <a:lnTo>
                      <a:pt x="206" y="387"/>
                    </a:lnTo>
                    <a:lnTo>
                      <a:pt x="206" y="387"/>
                    </a:lnTo>
                    <a:lnTo>
                      <a:pt x="210" y="384"/>
                    </a:lnTo>
                    <a:lnTo>
                      <a:pt x="215" y="381"/>
                    </a:lnTo>
                    <a:lnTo>
                      <a:pt x="217" y="375"/>
                    </a:lnTo>
                    <a:lnTo>
                      <a:pt x="217" y="370"/>
                    </a:lnTo>
                    <a:lnTo>
                      <a:pt x="217" y="370"/>
                    </a:lnTo>
                    <a:lnTo>
                      <a:pt x="217" y="364"/>
                    </a:lnTo>
                    <a:lnTo>
                      <a:pt x="214" y="360"/>
                    </a:lnTo>
                    <a:lnTo>
                      <a:pt x="214" y="360"/>
                    </a:lnTo>
                    <a:lnTo>
                      <a:pt x="217" y="355"/>
                    </a:lnTo>
                    <a:lnTo>
                      <a:pt x="217" y="349"/>
                    </a:lnTo>
                    <a:lnTo>
                      <a:pt x="217" y="349"/>
                    </a:lnTo>
                    <a:lnTo>
                      <a:pt x="217" y="344"/>
                    </a:lnTo>
                    <a:lnTo>
                      <a:pt x="214" y="339"/>
                    </a:lnTo>
                    <a:lnTo>
                      <a:pt x="214" y="339"/>
                    </a:lnTo>
                    <a:lnTo>
                      <a:pt x="217" y="334"/>
                    </a:lnTo>
                    <a:lnTo>
                      <a:pt x="217" y="329"/>
                    </a:lnTo>
                    <a:lnTo>
                      <a:pt x="217" y="329"/>
                    </a:lnTo>
                    <a:lnTo>
                      <a:pt x="217" y="323"/>
                    </a:lnTo>
                    <a:lnTo>
                      <a:pt x="215" y="319"/>
                    </a:lnTo>
                    <a:lnTo>
                      <a:pt x="212" y="316"/>
                    </a:lnTo>
                    <a:lnTo>
                      <a:pt x="208" y="313"/>
                    </a:lnTo>
                    <a:lnTo>
                      <a:pt x="208" y="313"/>
                    </a:lnTo>
                    <a:lnTo>
                      <a:pt x="209" y="303"/>
                    </a:lnTo>
                    <a:lnTo>
                      <a:pt x="210" y="290"/>
                    </a:lnTo>
                    <a:lnTo>
                      <a:pt x="214" y="278"/>
                    </a:lnTo>
                    <a:lnTo>
                      <a:pt x="216" y="273"/>
                    </a:lnTo>
                    <a:lnTo>
                      <a:pt x="219" y="268"/>
                    </a:lnTo>
                    <a:lnTo>
                      <a:pt x="219" y="268"/>
                    </a:lnTo>
                    <a:lnTo>
                      <a:pt x="228" y="255"/>
                    </a:lnTo>
                    <a:lnTo>
                      <a:pt x="236" y="243"/>
                    </a:lnTo>
                    <a:lnTo>
                      <a:pt x="243" y="232"/>
                    </a:lnTo>
                    <a:lnTo>
                      <a:pt x="249" y="220"/>
                    </a:lnTo>
                    <a:lnTo>
                      <a:pt x="259" y="198"/>
                    </a:lnTo>
                    <a:lnTo>
                      <a:pt x="265" y="178"/>
                    </a:lnTo>
                    <a:lnTo>
                      <a:pt x="269" y="161"/>
                    </a:lnTo>
                    <a:lnTo>
                      <a:pt x="271" y="148"/>
                    </a:lnTo>
                    <a:lnTo>
                      <a:pt x="272" y="138"/>
                    </a:lnTo>
                    <a:lnTo>
                      <a:pt x="272" y="138"/>
                    </a:lnTo>
                    <a:lnTo>
                      <a:pt x="272" y="124"/>
                    </a:lnTo>
                    <a:lnTo>
                      <a:pt x="270" y="110"/>
                    </a:lnTo>
                    <a:lnTo>
                      <a:pt x="266" y="97"/>
                    </a:lnTo>
                    <a:lnTo>
                      <a:pt x="261" y="85"/>
                    </a:lnTo>
                    <a:lnTo>
                      <a:pt x="256" y="73"/>
                    </a:lnTo>
                    <a:lnTo>
                      <a:pt x="249" y="61"/>
                    </a:lnTo>
                    <a:lnTo>
                      <a:pt x="241" y="50"/>
                    </a:lnTo>
                    <a:lnTo>
                      <a:pt x="232" y="40"/>
                    </a:lnTo>
                    <a:lnTo>
                      <a:pt x="222" y="32"/>
                    </a:lnTo>
                    <a:lnTo>
                      <a:pt x="212" y="24"/>
                    </a:lnTo>
                    <a:lnTo>
                      <a:pt x="201" y="18"/>
                    </a:lnTo>
                    <a:lnTo>
                      <a:pt x="189" y="11"/>
                    </a:lnTo>
                    <a:lnTo>
                      <a:pt x="177" y="7"/>
                    </a:lnTo>
                    <a:lnTo>
                      <a:pt x="163" y="4"/>
                    </a:lnTo>
                    <a:lnTo>
                      <a:pt x="150" y="2"/>
                    </a:lnTo>
                    <a:lnTo>
                      <a:pt x="136" y="0"/>
                    </a:lnTo>
                    <a:lnTo>
                      <a:pt x="136" y="0"/>
                    </a:lnTo>
                    <a:close/>
                    <a:moveTo>
                      <a:pt x="203" y="349"/>
                    </a:moveTo>
                    <a:lnTo>
                      <a:pt x="203" y="349"/>
                    </a:lnTo>
                    <a:lnTo>
                      <a:pt x="203" y="351"/>
                    </a:lnTo>
                    <a:lnTo>
                      <a:pt x="201" y="353"/>
                    </a:lnTo>
                    <a:lnTo>
                      <a:pt x="201" y="367"/>
                    </a:lnTo>
                    <a:lnTo>
                      <a:pt x="201" y="367"/>
                    </a:lnTo>
                    <a:lnTo>
                      <a:pt x="203" y="368"/>
                    </a:lnTo>
                    <a:lnTo>
                      <a:pt x="203" y="370"/>
                    </a:lnTo>
                    <a:lnTo>
                      <a:pt x="203" y="370"/>
                    </a:lnTo>
                    <a:lnTo>
                      <a:pt x="202" y="373"/>
                    </a:lnTo>
                    <a:lnTo>
                      <a:pt x="200" y="374"/>
                    </a:lnTo>
                    <a:lnTo>
                      <a:pt x="193" y="381"/>
                    </a:lnTo>
                    <a:lnTo>
                      <a:pt x="193" y="382"/>
                    </a:lnTo>
                    <a:lnTo>
                      <a:pt x="193" y="382"/>
                    </a:lnTo>
                    <a:lnTo>
                      <a:pt x="192" y="385"/>
                    </a:lnTo>
                    <a:lnTo>
                      <a:pt x="191" y="387"/>
                    </a:lnTo>
                    <a:lnTo>
                      <a:pt x="188" y="389"/>
                    </a:lnTo>
                    <a:lnTo>
                      <a:pt x="185" y="389"/>
                    </a:lnTo>
                    <a:lnTo>
                      <a:pt x="87" y="389"/>
                    </a:lnTo>
                    <a:lnTo>
                      <a:pt x="87" y="389"/>
                    </a:lnTo>
                    <a:lnTo>
                      <a:pt x="84" y="389"/>
                    </a:lnTo>
                    <a:lnTo>
                      <a:pt x="82" y="387"/>
                    </a:lnTo>
                    <a:lnTo>
                      <a:pt x="80" y="385"/>
                    </a:lnTo>
                    <a:lnTo>
                      <a:pt x="79" y="382"/>
                    </a:lnTo>
                    <a:lnTo>
                      <a:pt x="79" y="381"/>
                    </a:lnTo>
                    <a:lnTo>
                      <a:pt x="72" y="374"/>
                    </a:lnTo>
                    <a:lnTo>
                      <a:pt x="72" y="374"/>
                    </a:lnTo>
                    <a:lnTo>
                      <a:pt x="70" y="373"/>
                    </a:lnTo>
                    <a:lnTo>
                      <a:pt x="69" y="370"/>
                    </a:lnTo>
                    <a:lnTo>
                      <a:pt x="69" y="370"/>
                    </a:lnTo>
                    <a:lnTo>
                      <a:pt x="69" y="369"/>
                    </a:lnTo>
                    <a:lnTo>
                      <a:pt x="71" y="367"/>
                    </a:lnTo>
                    <a:lnTo>
                      <a:pt x="176" y="367"/>
                    </a:lnTo>
                    <a:lnTo>
                      <a:pt x="176" y="353"/>
                    </a:lnTo>
                    <a:lnTo>
                      <a:pt x="71" y="353"/>
                    </a:lnTo>
                    <a:lnTo>
                      <a:pt x="71" y="353"/>
                    </a:lnTo>
                    <a:lnTo>
                      <a:pt x="69" y="351"/>
                    </a:lnTo>
                    <a:lnTo>
                      <a:pt x="69" y="349"/>
                    </a:lnTo>
                    <a:lnTo>
                      <a:pt x="69" y="349"/>
                    </a:lnTo>
                    <a:lnTo>
                      <a:pt x="70" y="347"/>
                    </a:lnTo>
                    <a:lnTo>
                      <a:pt x="71" y="346"/>
                    </a:lnTo>
                    <a:lnTo>
                      <a:pt x="176" y="346"/>
                    </a:lnTo>
                    <a:lnTo>
                      <a:pt x="176" y="332"/>
                    </a:lnTo>
                    <a:lnTo>
                      <a:pt x="70" y="332"/>
                    </a:lnTo>
                    <a:lnTo>
                      <a:pt x="70" y="332"/>
                    </a:lnTo>
                    <a:lnTo>
                      <a:pt x="69" y="330"/>
                    </a:lnTo>
                    <a:lnTo>
                      <a:pt x="69" y="329"/>
                    </a:lnTo>
                    <a:lnTo>
                      <a:pt x="69" y="329"/>
                    </a:lnTo>
                    <a:lnTo>
                      <a:pt x="70" y="326"/>
                    </a:lnTo>
                    <a:lnTo>
                      <a:pt x="72" y="324"/>
                    </a:lnTo>
                    <a:lnTo>
                      <a:pt x="200" y="324"/>
                    </a:lnTo>
                    <a:lnTo>
                      <a:pt x="200" y="324"/>
                    </a:lnTo>
                    <a:lnTo>
                      <a:pt x="202" y="326"/>
                    </a:lnTo>
                    <a:lnTo>
                      <a:pt x="203" y="329"/>
                    </a:lnTo>
                    <a:lnTo>
                      <a:pt x="203" y="329"/>
                    </a:lnTo>
                    <a:lnTo>
                      <a:pt x="203" y="331"/>
                    </a:lnTo>
                    <a:lnTo>
                      <a:pt x="201" y="332"/>
                    </a:lnTo>
                    <a:lnTo>
                      <a:pt x="201" y="346"/>
                    </a:lnTo>
                    <a:lnTo>
                      <a:pt x="201" y="346"/>
                    </a:lnTo>
                    <a:lnTo>
                      <a:pt x="203" y="347"/>
                    </a:lnTo>
                    <a:lnTo>
                      <a:pt x="203" y="349"/>
                    </a:lnTo>
                    <a:lnTo>
                      <a:pt x="203" y="349"/>
                    </a:lnTo>
                    <a:close/>
                    <a:moveTo>
                      <a:pt x="109" y="310"/>
                    </a:moveTo>
                    <a:lnTo>
                      <a:pt x="90" y="195"/>
                    </a:lnTo>
                    <a:lnTo>
                      <a:pt x="92" y="196"/>
                    </a:lnTo>
                    <a:lnTo>
                      <a:pt x="103" y="186"/>
                    </a:lnTo>
                    <a:lnTo>
                      <a:pt x="114" y="196"/>
                    </a:lnTo>
                    <a:lnTo>
                      <a:pt x="125" y="186"/>
                    </a:lnTo>
                    <a:lnTo>
                      <a:pt x="137" y="196"/>
                    </a:lnTo>
                    <a:lnTo>
                      <a:pt x="148" y="186"/>
                    </a:lnTo>
                    <a:lnTo>
                      <a:pt x="158" y="196"/>
                    </a:lnTo>
                    <a:lnTo>
                      <a:pt x="170" y="186"/>
                    </a:lnTo>
                    <a:lnTo>
                      <a:pt x="181" y="196"/>
                    </a:lnTo>
                    <a:lnTo>
                      <a:pt x="163" y="310"/>
                    </a:lnTo>
                    <a:lnTo>
                      <a:pt x="109" y="310"/>
                    </a:lnTo>
                    <a:close/>
                    <a:moveTo>
                      <a:pt x="208" y="260"/>
                    </a:moveTo>
                    <a:lnTo>
                      <a:pt x="208" y="260"/>
                    </a:lnTo>
                    <a:lnTo>
                      <a:pt x="204" y="265"/>
                    </a:lnTo>
                    <a:lnTo>
                      <a:pt x="202" y="272"/>
                    </a:lnTo>
                    <a:lnTo>
                      <a:pt x="197" y="285"/>
                    </a:lnTo>
                    <a:lnTo>
                      <a:pt x="195" y="299"/>
                    </a:lnTo>
                    <a:lnTo>
                      <a:pt x="194" y="310"/>
                    </a:lnTo>
                    <a:lnTo>
                      <a:pt x="177" y="310"/>
                    </a:lnTo>
                    <a:lnTo>
                      <a:pt x="200" y="172"/>
                    </a:lnTo>
                    <a:lnTo>
                      <a:pt x="185" y="170"/>
                    </a:lnTo>
                    <a:lnTo>
                      <a:pt x="184" y="174"/>
                    </a:lnTo>
                    <a:lnTo>
                      <a:pt x="181" y="178"/>
                    </a:lnTo>
                    <a:lnTo>
                      <a:pt x="170" y="168"/>
                    </a:lnTo>
                    <a:lnTo>
                      <a:pt x="158" y="178"/>
                    </a:lnTo>
                    <a:lnTo>
                      <a:pt x="148" y="168"/>
                    </a:lnTo>
                    <a:lnTo>
                      <a:pt x="137" y="178"/>
                    </a:lnTo>
                    <a:lnTo>
                      <a:pt x="125" y="168"/>
                    </a:lnTo>
                    <a:lnTo>
                      <a:pt x="114" y="178"/>
                    </a:lnTo>
                    <a:lnTo>
                      <a:pt x="103" y="168"/>
                    </a:lnTo>
                    <a:lnTo>
                      <a:pt x="92" y="178"/>
                    </a:lnTo>
                    <a:lnTo>
                      <a:pt x="86" y="173"/>
                    </a:lnTo>
                    <a:lnTo>
                      <a:pt x="86" y="170"/>
                    </a:lnTo>
                    <a:lnTo>
                      <a:pt x="72" y="172"/>
                    </a:lnTo>
                    <a:lnTo>
                      <a:pt x="95" y="310"/>
                    </a:lnTo>
                    <a:lnTo>
                      <a:pt x="77" y="310"/>
                    </a:lnTo>
                    <a:lnTo>
                      <a:pt x="77" y="310"/>
                    </a:lnTo>
                    <a:lnTo>
                      <a:pt x="76" y="299"/>
                    </a:lnTo>
                    <a:lnTo>
                      <a:pt x="74" y="285"/>
                    </a:lnTo>
                    <a:lnTo>
                      <a:pt x="71" y="272"/>
                    </a:lnTo>
                    <a:lnTo>
                      <a:pt x="68" y="265"/>
                    </a:lnTo>
                    <a:lnTo>
                      <a:pt x="63" y="260"/>
                    </a:lnTo>
                    <a:lnTo>
                      <a:pt x="63" y="260"/>
                    </a:lnTo>
                    <a:lnTo>
                      <a:pt x="55" y="248"/>
                    </a:lnTo>
                    <a:lnTo>
                      <a:pt x="47" y="236"/>
                    </a:lnTo>
                    <a:lnTo>
                      <a:pt x="41" y="225"/>
                    </a:lnTo>
                    <a:lnTo>
                      <a:pt x="35" y="214"/>
                    </a:lnTo>
                    <a:lnTo>
                      <a:pt x="27" y="194"/>
                    </a:lnTo>
                    <a:lnTo>
                      <a:pt x="20" y="175"/>
                    </a:lnTo>
                    <a:lnTo>
                      <a:pt x="17" y="159"/>
                    </a:lnTo>
                    <a:lnTo>
                      <a:pt x="15" y="147"/>
                    </a:lnTo>
                    <a:lnTo>
                      <a:pt x="14" y="138"/>
                    </a:lnTo>
                    <a:lnTo>
                      <a:pt x="14" y="138"/>
                    </a:lnTo>
                    <a:lnTo>
                      <a:pt x="14" y="125"/>
                    </a:lnTo>
                    <a:lnTo>
                      <a:pt x="16" y="113"/>
                    </a:lnTo>
                    <a:lnTo>
                      <a:pt x="19" y="101"/>
                    </a:lnTo>
                    <a:lnTo>
                      <a:pt x="23" y="90"/>
                    </a:lnTo>
                    <a:lnTo>
                      <a:pt x="29" y="79"/>
                    </a:lnTo>
                    <a:lnTo>
                      <a:pt x="34" y="69"/>
                    </a:lnTo>
                    <a:lnTo>
                      <a:pt x="42" y="60"/>
                    </a:lnTo>
                    <a:lnTo>
                      <a:pt x="49" y="51"/>
                    </a:lnTo>
                    <a:lnTo>
                      <a:pt x="58" y="43"/>
                    </a:lnTo>
                    <a:lnTo>
                      <a:pt x="68" y="36"/>
                    </a:lnTo>
                    <a:lnTo>
                      <a:pt x="77" y="30"/>
                    </a:lnTo>
                    <a:lnTo>
                      <a:pt x="88" y="24"/>
                    </a:lnTo>
                    <a:lnTo>
                      <a:pt x="99" y="21"/>
                    </a:lnTo>
                    <a:lnTo>
                      <a:pt x="111" y="18"/>
                    </a:lnTo>
                    <a:lnTo>
                      <a:pt x="123" y="16"/>
                    </a:lnTo>
                    <a:lnTo>
                      <a:pt x="136" y="16"/>
                    </a:lnTo>
                    <a:lnTo>
                      <a:pt x="136" y="16"/>
                    </a:lnTo>
                    <a:lnTo>
                      <a:pt x="149" y="16"/>
                    </a:lnTo>
                    <a:lnTo>
                      <a:pt x="161" y="18"/>
                    </a:lnTo>
                    <a:lnTo>
                      <a:pt x="173" y="21"/>
                    </a:lnTo>
                    <a:lnTo>
                      <a:pt x="183" y="24"/>
                    </a:lnTo>
                    <a:lnTo>
                      <a:pt x="194" y="30"/>
                    </a:lnTo>
                    <a:lnTo>
                      <a:pt x="204" y="36"/>
                    </a:lnTo>
                    <a:lnTo>
                      <a:pt x="214" y="43"/>
                    </a:lnTo>
                    <a:lnTo>
                      <a:pt x="222" y="51"/>
                    </a:lnTo>
                    <a:lnTo>
                      <a:pt x="230" y="60"/>
                    </a:lnTo>
                    <a:lnTo>
                      <a:pt x="237" y="69"/>
                    </a:lnTo>
                    <a:lnTo>
                      <a:pt x="244" y="79"/>
                    </a:lnTo>
                    <a:lnTo>
                      <a:pt x="248" y="90"/>
                    </a:lnTo>
                    <a:lnTo>
                      <a:pt x="252" y="101"/>
                    </a:lnTo>
                    <a:lnTo>
                      <a:pt x="256" y="113"/>
                    </a:lnTo>
                    <a:lnTo>
                      <a:pt x="258" y="125"/>
                    </a:lnTo>
                    <a:lnTo>
                      <a:pt x="258" y="138"/>
                    </a:lnTo>
                    <a:lnTo>
                      <a:pt x="258" y="138"/>
                    </a:lnTo>
                    <a:lnTo>
                      <a:pt x="257" y="147"/>
                    </a:lnTo>
                    <a:lnTo>
                      <a:pt x="255" y="159"/>
                    </a:lnTo>
                    <a:lnTo>
                      <a:pt x="251" y="175"/>
                    </a:lnTo>
                    <a:lnTo>
                      <a:pt x="245" y="194"/>
                    </a:lnTo>
                    <a:lnTo>
                      <a:pt x="236" y="214"/>
                    </a:lnTo>
                    <a:lnTo>
                      <a:pt x="231" y="225"/>
                    </a:lnTo>
                    <a:lnTo>
                      <a:pt x="224" y="236"/>
                    </a:lnTo>
                    <a:lnTo>
                      <a:pt x="217" y="248"/>
                    </a:lnTo>
                    <a:lnTo>
                      <a:pt x="208" y="260"/>
                    </a:lnTo>
                    <a:lnTo>
                      <a:pt x="208" y="26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4" name="Rectangle 70"/>
              <p:cNvSpPr>
                <a:spLocks noChangeArrowheads="1"/>
              </p:cNvSpPr>
              <p:nvPr/>
            </p:nvSpPr>
            <p:spPr bwMode="auto">
              <a:xfrm>
                <a:off x="4338638" y="1814513"/>
                <a:ext cx="23813" cy="682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5" name="Freeform 71"/>
              <p:cNvSpPr>
                <a:spLocks/>
              </p:cNvSpPr>
              <p:nvPr/>
            </p:nvSpPr>
            <p:spPr bwMode="auto">
              <a:xfrm>
                <a:off x="4173538" y="1855788"/>
                <a:ext cx="55563" cy="71438"/>
              </a:xfrm>
              <a:custGeom>
                <a:avLst/>
                <a:gdLst>
                  <a:gd name="T0" fmla="*/ 35 w 35"/>
                  <a:gd name="T1" fmla="*/ 37 h 45"/>
                  <a:gd name="T2" fmla="*/ 12 w 35"/>
                  <a:gd name="T3" fmla="*/ 0 h 45"/>
                  <a:gd name="T4" fmla="*/ 0 w 35"/>
                  <a:gd name="T5" fmla="*/ 7 h 45"/>
                  <a:gd name="T6" fmla="*/ 22 w 35"/>
                  <a:gd name="T7" fmla="*/ 45 h 45"/>
                  <a:gd name="T8" fmla="*/ 35 w 35"/>
                  <a:gd name="T9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45">
                    <a:moveTo>
                      <a:pt x="35" y="37"/>
                    </a:moveTo>
                    <a:lnTo>
                      <a:pt x="12" y="0"/>
                    </a:lnTo>
                    <a:lnTo>
                      <a:pt x="0" y="7"/>
                    </a:lnTo>
                    <a:lnTo>
                      <a:pt x="22" y="45"/>
                    </a:lnTo>
                    <a:lnTo>
                      <a:pt x="35" y="3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6" name="Freeform 72"/>
              <p:cNvSpPr>
                <a:spLocks/>
              </p:cNvSpPr>
              <p:nvPr/>
            </p:nvSpPr>
            <p:spPr bwMode="auto">
              <a:xfrm>
                <a:off x="4057650" y="1976438"/>
                <a:ext cx="69850" cy="53975"/>
              </a:xfrm>
              <a:custGeom>
                <a:avLst/>
                <a:gdLst>
                  <a:gd name="T0" fmla="*/ 44 w 44"/>
                  <a:gd name="T1" fmla="*/ 22 h 34"/>
                  <a:gd name="T2" fmla="*/ 7 w 44"/>
                  <a:gd name="T3" fmla="*/ 0 h 34"/>
                  <a:gd name="T4" fmla="*/ 0 w 44"/>
                  <a:gd name="T5" fmla="*/ 12 h 34"/>
                  <a:gd name="T6" fmla="*/ 38 w 44"/>
                  <a:gd name="T7" fmla="*/ 34 h 34"/>
                  <a:gd name="T8" fmla="*/ 44 w 44"/>
                  <a:gd name="T9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4">
                    <a:moveTo>
                      <a:pt x="44" y="22"/>
                    </a:moveTo>
                    <a:lnTo>
                      <a:pt x="7" y="0"/>
                    </a:lnTo>
                    <a:lnTo>
                      <a:pt x="0" y="12"/>
                    </a:lnTo>
                    <a:lnTo>
                      <a:pt x="38" y="34"/>
                    </a:lnTo>
                    <a:lnTo>
                      <a:pt x="44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7" name="Rectangle 73"/>
              <p:cNvSpPr>
                <a:spLocks noChangeArrowheads="1"/>
              </p:cNvSpPr>
              <p:nvPr/>
            </p:nvSpPr>
            <p:spPr bwMode="auto">
              <a:xfrm>
                <a:off x="4021138" y="2143125"/>
                <a:ext cx="68263" cy="222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8" name="Rectangle 74"/>
              <p:cNvSpPr>
                <a:spLocks noChangeArrowheads="1"/>
              </p:cNvSpPr>
              <p:nvPr/>
            </p:nvSpPr>
            <p:spPr bwMode="auto">
              <a:xfrm>
                <a:off x="4621213" y="2133600"/>
                <a:ext cx="69850" cy="222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9" name="Freeform 75"/>
              <p:cNvSpPr>
                <a:spLocks/>
              </p:cNvSpPr>
              <p:nvPr/>
            </p:nvSpPr>
            <p:spPr bwMode="auto">
              <a:xfrm>
                <a:off x="4578350" y="1966913"/>
                <a:ext cx="69850" cy="53975"/>
              </a:xfrm>
              <a:custGeom>
                <a:avLst/>
                <a:gdLst>
                  <a:gd name="T0" fmla="*/ 44 w 44"/>
                  <a:gd name="T1" fmla="*/ 13 h 34"/>
                  <a:gd name="T2" fmla="*/ 38 w 44"/>
                  <a:gd name="T3" fmla="*/ 0 h 34"/>
                  <a:gd name="T4" fmla="*/ 0 w 44"/>
                  <a:gd name="T5" fmla="*/ 22 h 34"/>
                  <a:gd name="T6" fmla="*/ 7 w 44"/>
                  <a:gd name="T7" fmla="*/ 34 h 34"/>
                  <a:gd name="T8" fmla="*/ 44 w 44"/>
                  <a:gd name="T9" fmla="*/ 1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4">
                    <a:moveTo>
                      <a:pt x="44" y="13"/>
                    </a:moveTo>
                    <a:lnTo>
                      <a:pt x="38" y="0"/>
                    </a:lnTo>
                    <a:lnTo>
                      <a:pt x="0" y="22"/>
                    </a:lnTo>
                    <a:lnTo>
                      <a:pt x="7" y="34"/>
                    </a:lnTo>
                    <a:lnTo>
                      <a:pt x="44" y="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0" name="Freeform 76"/>
              <p:cNvSpPr>
                <a:spLocks/>
              </p:cNvSpPr>
              <p:nvPr/>
            </p:nvSpPr>
            <p:spPr bwMode="auto">
              <a:xfrm>
                <a:off x="4473575" y="1849438"/>
                <a:ext cx="55563" cy="73025"/>
              </a:xfrm>
              <a:custGeom>
                <a:avLst/>
                <a:gdLst>
                  <a:gd name="T0" fmla="*/ 35 w 35"/>
                  <a:gd name="T1" fmla="*/ 8 h 46"/>
                  <a:gd name="T2" fmla="*/ 23 w 35"/>
                  <a:gd name="T3" fmla="*/ 0 h 46"/>
                  <a:gd name="T4" fmla="*/ 0 w 35"/>
                  <a:gd name="T5" fmla="*/ 38 h 46"/>
                  <a:gd name="T6" fmla="*/ 13 w 35"/>
                  <a:gd name="T7" fmla="*/ 46 h 46"/>
                  <a:gd name="T8" fmla="*/ 35 w 35"/>
                  <a:gd name="T9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46">
                    <a:moveTo>
                      <a:pt x="35" y="8"/>
                    </a:moveTo>
                    <a:lnTo>
                      <a:pt x="23" y="0"/>
                    </a:lnTo>
                    <a:lnTo>
                      <a:pt x="0" y="38"/>
                    </a:lnTo>
                    <a:lnTo>
                      <a:pt x="13" y="46"/>
                    </a:lnTo>
                    <a:lnTo>
                      <a:pt x="35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1" name="Freeform 77"/>
              <p:cNvSpPr>
                <a:spLocks/>
              </p:cNvSpPr>
              <p:nvPr/>
            </p:nvSpPr>
            <p:spPr bwMode="auto">
              <a:xfrm>
                <a:off x="4579938" y="2271713"/>
                <a:ext cx="73025" cy="52388"/>
              </a:xfrm>
              <a:custGeom>
                <a:avLst/>
                <a:gdLst>
                  <a:gd name="T0" fmla="*/ 0 w 46"/>
                  <a:gd name="T1" fmla="*/ 12 h 33"/>
                  <a:gd name="T2" fmla="*/ 38 w 46"/>
                  <a:gd name="T3" fmla="*/ 33 h 33"/>
                  <a:gd name="T4" fmla="*/ 46 w 46"/>
                  <a:gd name="T5" fmla="*/ 22 h 33"/>
                  <a:gd name="T6" fmla="*/ 8 w 46"/>
                  <a:gd name="T7" fmla="*/ 0 h 33"/>
                  <a:gd name="T8" fmla="*/ 0 w 46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3">
                    <a:moveTo>
                      <a:pt x="0" y="12"/>
                    </a:moveTo>
                    <a:lnTo>
                      <a:pt x="38" y="33"/>
                    </a:lnTo>
                    <a:lnTo>
                      <a:pt x="46" y="22"/>
                    </a:lnTo>
                    <a:lnTo>
                      <a:pt x="8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2" name="Freeform 78"/>
              <p:cNvSpPr>
                <a:spLocks/>
              </p:cNvSpPr>
              <p:nvPr/>
            </p:nvSpPr>
            <p:spPr bwMode="auto">
              <a:xfrm>
                <a:off x="4059238" y="2279650"/>
                <a:ext cx="71438" cy="53975"/>
              </a:xfrm>
              <a:custGeom>
                <a:avLst/>
                <a:gdLst>
                  <a:gd name="T0" fmla="*/ 0 w 45"/>
                  <a:gd name="T1" fmla="*/ 22 h 34"/>
                  <a:gd name="T2" fmla="*/ 8 w 45"/>
                  <a:gd name="T3" fmla="*/ 34 h 34"/>
                  <a:gd name="T4" fmla="*/ 45 w 45"/>
                  <a:gd name="T5" fmla="*/ 12 h 34"/>
                  <a:gd name="T6" fmla="*/ 38 w 45"/>
                  <a:gd name="T7" fmla="*/ 0 h 34"/>
                  <a:gd name="T8" fmla="*/ 0 w 45"/>
                  <a:gd name="T9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34">
                    <a:moveTo>
                      <a:pt x="0" y="22"/>
                    </a:moveTo>
                    <a:lnTo>
                      <a:pt x="8" y="34"/>
                    </a:lnTo>
                    <a:lnTo>
                      <a:pt x="45" y="12"/>
                    </a:lnTo>
                    <a:lnTo>
                      <a:pt x="38" y="0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67" name="Oval 66"/>
            <p:cNvSpPr/>
            <p:nvPr/>
          </p:nvSpPr>
          <p:spPr>
            <a:xfrm>
              <a:off x="4708532" y="3566167"/>
              <a:ext cx="568318" cy="568318"/>
            </a:xfrm>
            <a:prstGeom prst="ellipse">
              <a:avLst/>
            </a:prstGeom>
            <a:gradFill flip="none" rotWithShape="1">
              <a:gsLst>
                <a:gs pos="87000">
                  <a:srgbClr val="0D1325"/>
                </a:gs>
                <a:gs pos="0">
                  <a:srgbClr val="54D0CA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68" name="Group 85"/>
            <p:cNvGrpSpPr/>
            <p:nvPr/>
          </p:nvGrpSpPr>
          <p:grpSpPr>
            <a:xfrm>
              <a:off x="4853752" y="3683670"/>
              <a:ext cx="277878" cy="333313"/>
              <a:chOff x="4051300" y="3109913"/>
              <a:chExt cx="628650" cy="754063"/>
            </a:xfrm>
            <a:solidFill>
              <a:schemeClr val="bg1"/>
            </a:solidFill>
          </p:grpSpPr>
          <p:sp>
            <p:nvSpPr>
              <p:cNvPr id="69" name="Freeform 86"/>
              <p:cNvSpPr>
                <a:spLocks noEditPoints="1"/>
              </p:cNvSpPr>
              <p:nvPr/>
            </p:nvSpPr>
            <p:spPr bwMode="auto">
              <a:xfrm>
                <a:off x="4051300" y="3109913"/>
                <a:ext cx="628650" cy="754063"/>
              </a:xfrm>
              <a:custGeom>
                <a:avLst/>
                <a:gdLst>
                  <a:gd name="T0" fmla="*/ 376 w 396"/>
                  <a:gd name="T1" fmla="*/ 361 h 475"/>
                  <a:gd name="T2" fmla="*/ 287 w 396"/>
                  <a:gd name="T3" fmla="*/ 265 h 475"/>
                  <a:gd name="T4" fmla="*/ 258 w 396"/>
                  <a:gd name="T5" fmla="*/ 133 h 475"/>
                  <a:gd name="T6" fmla="*/ 244 w 396"/>
                  <a:gd name="T7" fmla="*/ 70 h 475"/>
                  <a:gd name="T8" fmla="*/ 237 w 396"/>
                  <a:gd name="T9" fmla="*/ 52 h 475"/>
                  <a:gd name="T10" fmla="*/ 233 w 396"/>
                  <a:gd name="T11" fmla="*/ 39 h 475"/>
                  <a:gd name="T12" fmla="*/ 226 w 396"/>
                  <a:gd name="T13" fmla="*/ 27 h 475"/>
                  <a:gd name="T14" fmla="*/ 220 w 396"/>
                  <a:gd name="T15" fmla="*/ 17 h 475"/>
                  <a:gd name="T16" fmla="*/ 213 w 396"/>
                  <a:gd name="T17" fmla="*/ 10 h 475"/>
                  <a:gd name="T18" fmla="*/ 189 w 396"/>
                  <a:gd name="T19" fmla="*/ 6 h 475"/>
                  <a:gd name="T20" fmla="*/ 182 w 396"/>
                  <a:gd name="T21" fmla="*/ 11 h 475"/>
                  <a:gd name="T22" fmla="*/ 176 w 396"/>
                  <a:gd name="T23" fmla="*/ 18 h 475"/>
                  <a:gd name="T24" fmla="*/ 169 w 396"/>
                  <a:gd name="T25" fmla="*/ 28 h 475"/>
                  <a:gd name="T26" fmla="*/ 164 w 396"/>
                  <a:gd name="T27" fmla="*/ 41 h 475"/>
                  <a:gd name="T28" fmla="*/ 157 w 396"/>
                  <a:gd name="T29" fmla="*/ 55 h 475"/>
                  <a:gd name="T30" fmla="*/ 152 w 396"/>
                  <a:gd name="T31" fmla="*/ 70 h 475"/>
                  <a:gd name="T32" fmla="*/ 139 w 396"/>
                  <a:gd name="T33" fmla="*/ 144 h 475"/>
                  <a:gd name="T34" fmla="*/ 102 w 396"/>
                  <a:gd name="T35" fmla="*/ 278 h 475"/>
                  <a:gd name="T36" fmla="*/ 19 w 396"/>
                  <a:gd name="T37" fmla="*/ 362 h 475"/>
                  <a:gd name="T38" fmla="*/ 1 w 396"/>
                  <a:gd name="T39" fmla="*/ 438 h 475"/>
                  <a:gd name="T40" fmla="*/ 124 w 396"/>
                  <a:gd name="T41" fmla="*/ 474 h 475"/>
                  <a:gd name="T42" fmla="*/ 258 w 396"/>
                  <a:gd name="T43" fmla="*/ 469 h 475"/>
                  <a:gd name="T44" fmla="*/ 339 w 396"/>
                  <a:gd name="T45" fmla="*/ 461 h 475"/>
                  <a:gd name="T46" fmla="*/ 374 w 396"/>
                  <a:gd name="T47" fmla="*/ 378 h 475"/>
                  <a:gd name="T48" fmla="*/ 328 w 396"/>
                  <a:gd name="T49" fmla="*/ 355 h 475"/>
                  <a:gd name="T50" fmla="*/ 262 w 396"/>
                  <a:gd name="T51" fmla="*/ 259 h 475"/>
                  <a:gd name="T52" fmla="*/ 351 w 396"/>
                  <a:gd name="T53" fmla="*/ 360 h 475"/>
                  <a:gd name="T54" fmla="*/ 168 w 396"/>
                  <a:gd name="T55" fmla="*/ 68 h 475"/>
                  <a:gd name="T56" fmla="*/ 172 w 396"/>
                  <a:gd name="T57" fmla="*/ 55 h 475"/>
                  <a:gd name="T58" fmla="*/ 178 w 396"/>
                  <a:gd name="T59" fmla="*/ 43 h 475"/>
                  <a:gd name="T60" fmla="*/ 182 w 396"/>
                  <a:gd name="T61" fmla="*/ 35 h 475"/>
                  <a:gd name="T62" fmla="*/ 187 w 396"/>
                  <a:gd name="T63" fmla="*/ 26 h 475"/>
                  <a:gd name="T64" fmla="*/ 194 w 396"/>
                  <a:gd name="T65" fmla="*/ 20 h 475"/>
                  <a:gd name="T66" fmla="*/ 203 w 396"/>
                  <a:gd name="T67" fmla="*/ 20 h 475"/>
                  <a:gd name="T68" fmla="*/ 208 w 396"/>
                  <a:gd name="T69" fmla="*/ 25 h 475"/>
                  <a:gd name="T70" fmla="*/ 213 w 396"/>
                  <a:gd name="T71" fmla="*/ 34 h 475"/>
                  <a:gd name="T72" fmla="*/ 218 w 396"/>
                  <a:gd name="T73" fmla="*/ 42 h 475"/>
                  <a:gd name="T74" fmla="*/ 223 w 396"/>
                  <a:gd name="T75" fmla="*/ 55 h 475"/>
                  <a:gd name="T76" fmla="*/ 166 w 396"/>
                  <a:gd name="T77" fmla="*/ 75 h 475"/>
                  <a:gd name="T78" fmla="*/ 243 w 396"/>
                  <a:gd name="T79" fmla="*/ 142 h 475"/>
                  <a:gd name="T80" fmla="*/ 154 w 396"/>
                  <a:gd name="T81" fmla="*/ 132 h 475"/>
                  <a:gd name="T82" fmla="*/ 62 w 396"/>
                  <a:gd name="T83" fmla="*/ 347 h 475"/>
                  <a:gd name="T84" fmla="*/ 129 w 396"/>
                  <a:gd name="T85" fmla="*/ 273 h 475"/>
                  <a:gd name="T86" fmla="*/ 56 w 396"/>
                  <a:gd name="T87" fmla="*/ 364 h 475"/>
                  <a:gd name="T88" fmla="*/ 22 w 396"/>
                  <a:gd name="T89" fmla="*/ 378 h 475"/>
                  <a:gd name="T90" fmla="*/ 27 w 396"/>
                  <a:gd name="T91" fmla="*/ 395 h 475"/>
                  <a:gd name="T92" fmla="*/ 139 w 396"/>
                  <a:gd name="T93" fmla="*/ 436 h 475"/>
                  <a:gd name="T94" fmla="*/ 99 w 396"/>
                  <a:gd name="T95" fmla="*/ 371 h 475"/>
                  <a:gd name="T96" fmla="*/ 62 w 396"/>
                  <a:gd name="T97" fmla="*/ 401 h 475"/>
                  <a:gd name="T98" fmla="*/ 72 w 396"/>
                  <a:gd name="T99" fmla="*/ 436 h 475"/>
                  <a:gd name="T100" fmla="*/ 95 w 396"/>
                  <a:gd name="T101" fmla="*/ 385 h 475"/>
                  <a:gd name="T102" fmla="*/ 72 w 396"/>
                  <a:gd name="T103" fmla="*/ 460 h 475"/>
                  <a:gd name="T104" fmla="*/ 153 w 396"/>
                  <a:gd name="T105" fmla="*/ 448 h 475"/>
                  <a:gd name="T106" fmla="*/ 325 w 396"/>
                  <a:gd name="T107" fmla="*/ 450 h 475"/>
                  <a:gd name="T108" fmla="*/ 294 w 396"/>
                  <a:gd name="T109" fmla="*/ 392 h 475"/>
                  <a:gd name="T110" fmla="*/ 322 w 396"/>
                  <a:gd name="T111" fmla="*/ 416 h 475"/>
                  <a:gd name="T112" fmla="*/ 326 w 396"/>
                  <a:gd name="T113" fmla="*/ 382 h 475"/>
                  <a:gd name="T114" fmla="*/ 290 w 396"/>
                  <a:gd name="T115" fmla="*/ 375 h 475"/>
                  <a:gd name="T116" fmla="*/ 258 w 396"/>
                  <a:gd name="T117" fmla="*/ 292 h 475"/>
                  <a:gd name="T118" fmla="*/ 375 w 396"/>
                  <a:gd name="T119" fmla="*/ 40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96" h="475">
                    <a:moveTo>
                      <a:pt x="396" y="427"/>
                    </a:moveTo>
                    <a:lnTo>
                      <a:pt x="396" y="427"/>
                    </a:lnTo>
                    <a:lnTo>
                      <a:pt x="396" y="411"/>
                    </a:lnTo>
                    <a:lnTo>
                      <a:pt x="395" y="393"/>
                    </a:lnTo>
                    <a:lnTo>
                      <a:pt x="393" y="386"/>
                    </a:lnTo>
                    <a:lnTo>
                      <a:pt x="391" y="378"/>
                    </a:lnTo>
                    <a:lnTo>
                      <a:pt x="387" y="373"/>
                    </a:lnTo>
                    <a:lnTo>
                      <a:pt x="384" y="367"/>
                    </a:lnTo>
                    <a:lnTo>
                      <a:pt x="378" y="362"/>
                    </a:lnTo>
                    <a:lnTo>
                      <a:pt x="376" y="361"/>
                    </a:lnTo>
                    <a:lnTo>
                      <a:pt x="376" y="361"/>
                    </a:lnTo>
                    <a:lnTo>
                      <a:pt x="364" y="353"/>
                    </a:lnTo>
                    <a:lnTo>
                      <a:pt x="352" y="344"/>
                    </a:lnTo>
                    <a:lnTo>
                      <a:pt x="341" y="335"/>
                    </a:lnTo>
                    <a:lnTo>
                      <a:pt x="330" y="324"/>
                    </a:lnTo>
                    <a:lnTo>
                      <a:pt x="320" y="313"/>
                    </a:lnTo>
                    <a:lnTo>
                      <a:pt x="311" y="303"/>
                    </a:lnTo>
                    <a:lnTo>
                      <a:pt x="302" y="290"/>
                    </a:lnTo>
                    <a:lnTo>
                      <a:pt x="294" y="278"/>
                    </a:lnTo>
                    <a:lnTo>
                      <a:pt x="287" y="265"/>
                    </a:lnTo>
                    <a:lnTo>
                      <a:pt x="280" y="251"/>
                    </a:lnTo>
                    <a:lnTo>
                      <a:pt x="274" y="237"/>
                    </a:lnTo>
                    <a:lnTo>
                      <a:pt x="270" y="223"/>
                    </a:lnTo>
                    <a:lnTo>
                      <a:pt x="265" y="207"/>
                    </a:lnTo>
                    <a:lnTo>
                      <a:pt x="262" y="193"/>
                    </a:lnTo>
                    <a:lnTo>
                      <a:pt x="260" y="178"/>
                    </a:lnTo>
                    <a:lnTo>
                      <a:pt x="258" y="162"/>
                    </a:lnTo>
                    <a:lnTo>
                      <a:pt x="258" y="144"/>
                    </a:lnTo>
                    <a:lnTo>
                      <a:pt x="258" y="144"/>
                    </a:lnTo>
                    <a:lnTo>
                      <a:pt x="258" y="133"/>
                    </a:lnTo>
                    <a:lnTo>
                      <a:pt x="256" y="120"/>
                    </a:lnTo>
                    <a:lnTo>
                      <a:pt x="249" y="90"/>
                    </a:lnTo>
                    <a:lnTo>
                      <a:pt x="250" y="90"/>
                    </a:lnTo>
                    <a:lnTo>
                      <a:pt x="245" y="71"/>
                    </a:lnTo>
                    <a:lnTo>
                      <a:pt x="245" y="71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7" y="52"/>
                    </a:lnTo>
                    <a:lnTo>
                      <a:pt x="237" y="52"/>
                    </a:lnTo>
                    <a:lnTo>
                      <a:pt x="237" y="51"/>
                    </a:lnTo>
                    <a:lnTo>
                      <a:pt x="237" y="51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4"/>
                    </a:lnTo>
                    <a:lnTo>
                      <a:pt x="235" y="44"/>
                    </a:lnTo>
                    <a:lnTo>
                      <a:pt x="233" y="41"/>
                    </a:lnTo>
                    <a:lnTo>
                      <a:pt x="233" y="41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231" y="36"/>
                    </a:lnTo>
                    <a:lnTo>
                      <a:pt x="231" y="36"/>
                    </a:lnTo>
                    <a:lnTo>
                      <a:pt x="230" y="34"/>
                    </a:lnTo>
                    <a:lnTo>
                      <a:pt x="230" y="34"/>
                    </a:lnTo>
                    <a:lnTo>
                      <a:pt x="229" y="31"/>
                    </a:lnTo>
                    <a:lnTo>
                      <a:pt x="229" y="31"/>
                    </a:lnTo>
                    <a:lnTo>
                      <a:pt x="227" y="29"/>
                    </a:lnTo>
                    <a:lnTo>
                      <a:pt x="227" y="29"/>
                    </a:lnTo>
                    <a:lnTo>
                      <a:pt x="226" y="27"/>
                    </a:lnTo>
                    <a:lnTo>
                      <a:pt x="226" y="27"/>
                    </a:lnTo>
                    <a:lnTo>
                      <a:pt x="225" y="25"/>
                    </a:lnTo>
                    <a:lnTo>
                      <a:pt x="225" y="25"/>
                    </a:lnTo>
                    <a:lnTo>
                      <a:pt x="223" y="23"/>
                    </a:lnTo>
                    <a:lnTo>
                      <a:pt x="223" y="23"/>
                    </a:lnTo>
                    <a:lnTo>
                      <a:pt x="222" y="21"/>
                    </a:lnTo>
                    <a:lnTo>
                      <a:pt x="222" y="21"/>
                    </a:lnTo>
                    <a:lnTo>
                      <a:pt x="221" y="18"/>
                    </a:lnTo>
                    <a:lnTo>
                      <a:pt x="221" y="18"/>
                    </a:lnTo>
                    <a:lnTo>
                      <a:pt x="220" y="17"/>
                    </a:lnTo>
                    <a:lnTo>
                      <a:pt x="220" y="17"/>
                    </a:lnTo>
                    <a:lnTo>
                      <a:pt x="219" y="15"/>
                    </a:lnTo>
                    <a:lnTo>
                      <a:pt x="219" y="15"/>
                    </a:lnTo>
                    <a:lnTo>
                      <a:pt x="217" y="14"/>
                    </a:lnTo>
                    <a:lnTo>
                      <a:pt x="217" y="14"/>
                    </a:lnTo>
                    <a:lnTo>
                      <a:pt x="216" y="12"/>
                    </a:lnTo>
                    <a:lnTo>
                      <a:pt x="216" y="12"/>
                    </a:lnTo>
                    <a:lnTo>
                      <a:pt x="214" y="11"/>
                    </a:lnTo>
                    <a:lnTo>
                      <a:pt x="214" y="11"/>
                    </a:lnTo>
                    <a:lnTo>
                      <a:pt x="213" y="10"/>
                    </a:lnTo>
                    <a:lnTo>
                      <a:pt x="213" y="10"/>
                    </a:lnTo>
                    <a:lnTo>
                      <a:pt x="211" y="8"/>
                    </a:lnTo>
                    <a:lnTo>
                      <a:pt x="211" y="8"/>
                    </a:lnTo>
                    <a:lnTo>
                      <a:pt x="210" y="8"/>
                    </a:lnTo>
                    <a:lnTo>
                      <a:pt x="210" y="8"/>
                    </a:lnTo>
                    <a:lnTo>
                      <a:pt x="205" y="3"/>
                    </a:lnTo>
                    <a:lnTo>
                      <a:pt x="198" y="0"/>
                    </a:lnTo>
                    <a:lnTo>
                      <a:pt x="192" y="3"/>
                    </a:lnTo>
                    <a:lnTo>
                      <a:pt x="192" y="3"/>
                    </a:lnTo>
                    <a:lnTo>
                      <a:pt x="189" y="6"/>
                    </a:lnTo>
                    <a:lnTo>
                      <a:pt x="189" y="6"/>
                    </a:lnTo>
                    <a:lnTo>
                      <a:pt x="187" y="7"/>
                    </a:lnTo>
                    <a:lnTo>
                      <a:pt x="187" y="7"/>
                    </a:lnTo>
                    <a:lnTo>
                      <a:pt x="185" y="8"/>
                    </a:lnTo>
                    <a:lnTo>
                      <a:pt x="185" y="8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3" y="10"/>
                    </a:lnTo>
                    <a:lnTo>
                      <a:pt x="183" y="10"/>
                    </a:lnTo>
                    <a:lnTo>
                      <a:pt x="182" y="11"/>
                    </a:lnTo>
                    <a:lnTo>
                      <a:pt x="182" y="11"/>
                    </a:lnTo>
                    <a:lnTo>
                      <a:pt x="181" y="12"/>
                    </a:lnTo>
                    <a:lnTo>
                      <a:pt x="181" y="12"/>
                    </a:lnTo>
                    <a:lnTo>
                      <a:pt x="179" y="14"/>
                    </a:lnTo>
                    <a:lnTo>
                      <a:pt x="179" y="14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7" y="17"/>
                    </a:lnTo>
                    <a:lnTo>
                      <a:pt x="177" y="17"/>
                    </a:lnTo>
                    <a:lnTo>
                      <a:pt x="176" y="18"/>
                    </a:lnTo>
                    <a:lnTo>
                      <a:pt x="176" y="18"/>
                    </a:lnTo>
                    <a:lnTo>
                      <a:pt x="175" y="21"/>
                    </a:lnTo>
                    <a:lnTo>
                      <a:pt x="175" y="21"/>
                    </a:lnTo>
                    <a:lnTo>
                      <a:pt x="172" y="23"/>
                    </a:lnTo>
                    <a:lnTo>
                      <a:pt x="172" y="23"/>
                    </a:lnTo>
                    <a:lnTo>
                      <a:pt x="171" y="25"/>
                    </a:lnTo>
                    <a:lnTo>
                      <a:pt x="171" y="25"/>
                    </a:lnTo>
                    <a:lnTo>
                      <a:pt x="170" y="27"/>
                    </a:lnTo>
                    <a:lnTo>
                      <a:pt x="170" y="27"/>
                    </a:lnTo>
                    <a:lnTo>
                      <a:pt x="169" y="28"/>
                    </a:lnTo>
                    <a:lnTo>
                      <a:pt x="169" y="28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7" y="34"/>
                    </a:lnTo>
                    <a:lnTo>
                      <a:pt x="167" y="34"/>
                    </a:lnTo>
                    <a:lnTo>
                      <a:pt x="166" y="36"/>
                    </a:lnTo>
                    <a:lnTo>
                      <a:pt x="166" y="36"/>
                    </a:lnTo>
                    <a:lnTo>
                      <a:pt x="165" y="38"/>
                    </a:lnTo>
                    <a:lnTo>
                      <a:pt x="165" y="38"/>
                    </a:lnTo>
                    <a:lnTo>
                      <a:pt x="164" y="41"/>
                    </a:lnTo>
                    <a:lnTo>
                      <a:pt x="164" y="41"/>
                    </a:lnTo>
                    <a:lnTo>
                      <a:pt x="163" y="43"/>
                    </a:lnTo>
                    <a:lnTo>
                      <a:pt x="163" y="43"/>
                    </a:lnTo>
                    <a:lnTo>
                      <a:pt x="160" y="47"/>
                    </a:lnTo>
                    <a:lnTo>
                      <a:pt x="160" y="47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58" y="52"/>
                    </a:lnTo>
                    <a:lnTo>
                      <a:pt x="158" y="52"/>
                    </a:lnTo>
                    <a:lnTo>
                      <a:pt x="157" y="55"/>
                    </a:lnTo>
                    <a:lnTo>
                      <a:pt x="157" y="55"/>
                    </a:lnTo>
                    <a:lnTo>
                      <a:pt x="156" y="58"/>
                    </a:lnTo>
                    <a:lnTo>
                      <a:pt x="156" y="58"/>
                    </a:lnTo>
                    <a:lnTo>
                      <a:pt x="155" y="62"/>
                    </a:lnTo>
                    <a:lnTo>
                      <a:pt x="155" y="62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3" y="69"/>
                    </a:lnTo>
                    <a:lnTo>
                      <a:pt x="153" y="69"/>
                    </a:lnTo>
                    <a:lnTo>
                      <a:pt x="152" y="70"/>
                    </a:lnTo>
                    <a:lnTo>
                      <a:pt x="152" y="70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46" y="90"/>
                    </a:lnTo>
                    <a:lnTo>
                      <a:pt x="148" y="90"/>
                    </a:lnTo>
                    <a:lnTo>
                      <a:pt x="148" y="90"/>
                    </a:lnTo>
                    <a:lnTo>
                      <a:pt x="141" y="120"/>
                    </a:lnTo>
                    <a:lnTo>
                      <a:pt x="139" y="133"/>
                    </a:lnTo>
                    <a:lnTo>
                      <a:pt x="139" y="144"/>
                    </a:lnTo>
                    <a:lnTo>
                      <a:pt x="139" y="162"/>
                    </a:lnTo>
                    <a:lnTo>
                      <a:pt x="139" y="162"/>
                    </a:lnTo>
                    <a:lnTo>
                      <a:pt x="137" y="178"/>
                    </a:lnTo>
                    <a:lnTo>
                      <a:pt x="135" y="193"/>
                    </a:lnTo>
                    <a:lnTo>
                      <a:pt x="131" y="209"/>
                    </a:lnTo>
                    <a:lnTo>
                      <a:pt x="127" y="223"/>
                    </a:lnTo>
                    <a:lnTo>
                      <a:pt x="122" y="237"/>
                    </a:lnTo>
                    <a:lnTo>
                      <a:pt x="116" y="251"/>
                    </a:lnTo>
                    <a:lnTo>
                      <a:pt x="110" y="265"/>
                    </a:lnTo>
                    <a:lnTo>
                      <a:pt x="102" y="278"/>
                    </a:lnTo>
                    <a:lnTo>
                      <a:pt x="95" y="290"/>
                    </a:lnTo>
                    <a:lnTo>
                      <a:pt x="86" y="303"/>
                    </a:lnTo>
                    <a:lnTo>
                      <a:pt x="76" y="313"/>
                    </a:lnTo>
                    <a:lnTo>
                      <a:pt x="67" y="324"/>
                    </a:lnTo>
                    <a:lnTo>
                      <a:pt x="56" y="335"/>
                    </a:lnTo>
                    <a:lnTo>
                      <a:pt x="44" y="344"/>
                    </a:lnTo>
                    <a:lnTo>
                      <a:pt x="32" y="353"/>
                    </a:lnTo>
                    <a:lnTo>
                      <a:pt x="20" y="361"/>
                    </a:lnTo>
                    <a:lnTo>
                      <a:pt x="19" y="362"/>
                    </a:lnTo>
                    <a:lnTo>
                      <a:pt x="19" y="362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8" y="372"/>
                    </a:lnTo>
                    <a:lnTo>
                      <a:pt x="6" y="378"/>
                    </a:lnTo>
                    <a:lnTo>
                      <a:pt x="4" y="386"/>
                    </a:lnTo>
                    <a:lnTo>
                      <a:pt x="2" y="393"/>
                    </a:lnTo>
                    <a:lnTo>
                      <a:pt x="1" y="411"/>
                    </a:lnTo>
                    <a:lnTo>
                      <a:pt x="0" y="426"/>
                    </a:lnTo>
                    <a:lnTo>
                      <a:pt x="0" y="426"/>
                    </a:lnTo>
                    <a:lnTo>
                      <a:pt x="1" y="438"/>
                    </a:lnTo>
                    <a:lnTo>
                      <a:pt x="1" y="444"/>
                    </a:lnTo>
                    <a:lnTo>
                      <a:pt x="2" y="450"/>
                    </a:lnTo>
                    <a:lnTo>
                      <a:pt x="2" y="450"/>
                    </a:lnTo>
                    <a:lnTo>
                      <a:pt x="57" y="450"/>
                    </a:lnTo>
                    <a:lnTo>
                      <a:pt x="57" y="450"/>
                    </a:lnTo>
                    <a:lnTo>
                      <a:pt x="58" y="461"/>
                    </a:lnTo>
                    <a:lnTo>
                      <a:pt x="59" y="474"/>
                    </a:lnTo>
                    <a:lnTo>
                      <a:pt x="72" y="474"/>
                    </a:lnTo>
                    <a:lnTo>
                      <a:pt x="111" y="474"/>
                    </a:lnTo>
                    <a:lnTo>
                      <a:pt x="124" y="474"/>
                    </a:lnTo>
                    <a:lnTo>
                      <a:pt x="125" y="461"/>
                    </a:lnTo>
                    <a:lnTo>
                      <a:pt x="125" y="461"/>
                    </a:lnTo>
                    <a:lnTo>
                      <a:pt x="125" y="450"/>
                    </a:lnTo>
                    <a:lnTo>
                      <a:pt x="138" y="450"/>
                    </a:lnTo>
                    <a:lnTo>
                      <a:pt x="138" y="450"/>
                    </a:lnTo>
                    <a:lnTo>
                      <a:pt x="139" y="469"/>
                    </a:lnTo>
                    <a:lnTo>
                      <a:pt x="140" y="475"/>
                    </a:lnTo>
                    <a:lnTo>
                      <a:pt x="257" y="475"/>
                    </a:lnTo>
                    <a:lnTo>
                      <a:pt x="258" y="469"/>
                    </a:lnTo>
                    <a:lnTo>
                      <a:pt x="258" y="469"/>
                    </a:lnTo>
                    <a:lnTo>
                      <a:pt x="259" y="450"/>
                    </a:lnTo>
                    <a:lnTo>
                      <a:pt x="271" y="450"/>
                    </a:lnTo>
                    <a:lnTo>
                      <a:pt x="271" y="450"/>
                    </a:lnTo>
                    <a:lnTo>
                      <a:pt x="272" y="461"/>
                    </a:lnTo>
                    <a:lnTo>
                      <a:pt x="273" y="474"/>
                    </a:lnTo>
                    <a:lnTo>
                      <a:pt x="286" y="474"/>
                    </a:lnTo>
                    <a:lnTo>
                      <a:pt x="325" y="474"/>
                    </a:lnTo>
                    <a:lnTo>
                      <a:pt x="338" y="474"/>
                    </a:lnTo>
                    <a:lnTo>
                      <a:pt x="339" y="461"/>
                    </a:lnTo>
                    <a:lnTo>
                      <a:pt x="339" y="461"/>
                    </a:lnTo>
                    <a:lnTo>
                      <a:pt x="339" y="450"/>
                    </a:lnTo>
                    <a:lnTo>
                      <a:pt x="395" y="450"/>
                    </a:lnTo>
                    <a:lnTo>
                      <a:pt x="395" y="450"/>
                    </a:lnTo>
                    <a:lnTo>
                      <a:pt x="396" y="444"/>
                    </a:lnTo>
                    <a:lnTo>
                      <a:pt x="396" y="444"/>
                    </a:lnTo>
                    <a:lnTo>
                      <a:pt x="396" y="438"/>
                    </a:lnTo>
                    <a:lnTo>
                      <a:pt x="396" y="427"/>
                    </a:lnTo>
                    <a:lnTo>
                      <a:pt x="396" y="427"/>
                    </a:lnTo>
                    <a:close/>
                    <a:moveTo>
                      <a:pt x="369" y="373"/>
                    </a:moveTo>
                    <a:lnTo>
                      <a:pt x="374" y="378"/>
                    </a:lnTo>
                    <a:lnTo>
                      <a:pt x="374" y="378"/>
                    </a:lnTo>
                    <a:lnTo>
                      <a:pt x="376" y="380"/>
                    </a:lnTo>
                    <a:lnTo>
                      <a:pt x="378" y="384"/>
                    </a:lnTo>
                    <a:lnTo>
                      <a:pt x="376" y="384"/>
                    </a:lnTo>
                    <a:lnTo>
                      <a:pt x="375" y="382"/>
                    </a:lnTo>
                    <a:lnTo>
                      <a:pt x="375" y="382"/>
                    </a:lnTo>
                    <a:lnTo>
                      <a:pt x="362" y="377"/>
                    </a:lnTo>
                    <a:lnTo>
                      <a:pt x="351" y="371"/>
                    </a:lnTo>
                    <a:lnTo>
                      <a:pt x="339" y="363"/>
                    </a:lnTo>
                    <a:lnTo>
                      <a:pt x="328" y="355"/>
                    </a:lnTo>
                    <a:lnTo>
                      <a:pt x="318" y="348"/>
                    </a:lnTo>
                    <a:lnTo>
                      <a:pt x="308" y="339"/>
                    </a:lnTo>
                    <a:lnTo>
                      <a:pt x="300" y="331"/>
                    </a:lnTo>
                    <a:lnTo>
                      <a:pt x="292" y="322"/>
                    </a:lnTo>
                    <a:lnTo>
                      <a:pt x="285" y="312"/>
                    </a:lnTo>
                    <a:lnTo>
                      <a:pt x="279" y="303"/>
                    </a:lnTo>
                    <a:lnTo>
                      <a:pt x="274" y="292"/>
                    </a:lnTo>
                    <a:lnTo>
                      <a:pt x="268" y="281"/>
                    </a:lnTo>
                    <a:lnTo>
                      <a:pt x="265" y="270"/>
                    </a:lnTo>
                    <a:lnTo>
                      <a:pt x="262" y="259"/>
                    </a:lnTo>
                    <a:lnTo>
                      <a:pt x="260" y="249"/>
                    </a:lnTo>
                    <a:lnTo>
                      <a:pt x="259" y="237"/>
                    </a:lnTo>
                    <a:lnTo>
                      <a:pt x="259" y="237"/>
                    </a:lnTo>
                    <a:lnTo>
                      <a:pt x="267" y="257"/>
                    </a:lnTo>
                    <a:lnTo>
                      <a:pt x="278" y="278"/>
                    </a:lnTo>
                    <a:lnTo>
                      <a:pt x="289" y="296"/>
                    </a:lnTo>
                    <a:lnTo>
                      <a:pt x="302" y="314"/>
                    </a:lnTo>
                    <a:lnTo>
                      <a:pt x="317" y="331"/>
                    </a:lnTo>
                    <a:lnTo>
                      <a:pt x="333" y="347"/>
                    </a:lnTo>
                    <a:lnTo>
                      <a:pt x="351" y="360"/>
                    </a:lnTo>
                    <a:lnTo>
                      <a:pt x="369" y="373"/>
                    </a:lnTo>
                    <a:lnTo>
                      <a:pt x="369" y="373"/>
                    </a:lnTo>
                    <a:close/>
                    <a:moveTo>
                      <a:pt x="166" y="75"/>
                    </a:moveTo>
                    <a:lnTo>
                      <a:pt x="166" y="75"/>
                    </a:lnTo>
                    <a:lnTo>
                      <a:pt x="166" y="74"/>
                    </a:lnTo>
                    <a:lnTo>
                      <a:pt x="166" y="74"/>
                    </a:lnTo>
                    <a:lnTo>
                      <a:pt x="167" y="70"/>
                    </a:lnTo>
                    <a:lnTo>
                      <a:pt x="167" y="70"/>
                    </a:lnTo>
                    <a:lnTo>
                      <a:pt x="168" y="68"/>
                    </a:lnTo>
                    <a:lnTo>
                      <a:pt x="168" y="68"/>
                    </a:lnTo>
                    <a:lnTo>
                      <a:pt x="169" y="65"/>
                    </a:lnTo>
                    <a:lnTo>
                      <a:pt x="169" y="6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170" y="61"/>
                    </a:lnTo>
                    <a:lnTo>
                      <a:pt x="170" y="61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2" y="55"/>
                    </a:lnTo>
                    <a:lnTo>
                      <a:pt x="172" y="55"/>
                    </a:lnTo>
                    <a:lnTo>
                      <a:pt x="173" y="53"/>
                    </a:lnTo>
                    <a:lnTo>
                      <a:pt x="173" y="53"/>
                    </a:lnTo>
                    <a:lnTo>
                      <a:pt x="175" y="51"/>
                    </a:lnTo>
                    <a:lnTo>
                      <a:pt x="175" y="51"/>
                    </a:lnTo>
                    <a:lnTo>
                      <a:pt x="176" y="48"/>
                    </a:lnTo>
                    <a:lnTo>
                      <a:pt x="176" y="48"/>
                    </a:lnTo>
                    <a:lnTo>
                      <a:pt x="177" y="47"/>
                    </a:lnTo>
                    <a:lnTo>
                      <a:pt x="177" y="47"/>
                    </a:lnTo>
                    <a:lnTo>
                      <a:pt x="178" y="43"/>
                    </a:lnTo>
                    <a:lnTo>
                      <a:pt x="178" y="43"/>
                    </a:lnTo>
                    <a:lnTo>
                      <a:pt x="178" y="42"/>
                    </a:lnTo>
                    <a:lnTo>
                      <a:pt x="178" y="42"/>
                    </a:lnTo>
                    <a:lnTo>
                      <a:pt x="180" y="39"/>
                    </a:lnTo>
                    <a:lnTo>
                      <a:pt x="180" y="39"/>
                    </a:lnTo>
                    <a:lnTo>
                      <a:pt x="180" y="38"/>
                    </a:lnTo>
                    <a:lnTo>
                      <a:pt x="180" y="38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5"/>
                    </a:lnTo>
                    <a:lnTo>
                      <a:pt x="182" y="35"/>
                    </a:lnTo>
                    <a:lnTo>
                      <a:pt x="183" y="31"/>
                    </a:lnTo>
                    <a:lnTo>
                      <a:pt x="183" y="31"/>
                    </a:lnTo>
                    <a:lnTo>
                      <a:pt x="184" y="30"/>
                    </a:lnTo>
                    <a:lnTo>
                      <a:pt x="184" y="30"/>
                    </a:lnTo>
                    <a:lnTo>
                      <a:pt x="185" y="28"/>
                    </a:lnTo>
                    <a:lnTo>
                      <a:pt x="185" y="28"/>
                    </a:lnTo>
                    <a:lnTo>
                      <a:pt x="186" y="27"/>
                    </a:lnTo>
                    <a:lnTo>
                      <a:pt x="186" y="27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9" y="25"/>
                    </a:lnTo>
                    <a:lnTo>
                      <a:pt x="189" y="25"/>
                    </a:lnTo>
                    <a:lnTo>
                      <a:pt x="191" y="23"/>
                    </a:lnTo>
                    <a:lnTo>
                      <a:pt x="191" y="23"/>
                    </a:lnTo>
                    <a:lnTo>
                      <a:pt x="191" y="22"/>
                    </a:lnTo>
                    <a:lnTo>
                      <a:pt x="191" y="22"/>
                    </a:lnTo>
                    <a:lnTo>
                      <a:pt x="193" y="21"/>
                    </a:lnTo>
                    <a:lnTo>
                      <a:pt x="193" y="21"/>
                    </a:lnTo>
                    <a:lnTo>
                      <a:pt x="194" y="20"/>
                    </a:lnTo>
                    <a:lnTo>
                      <a:pt x="194" y="20"/>
                    </a:lnTo>
                    <a:lnTo>
                      <a:pt x="195" y="18"/>
                    </a:lnTo>
                    <a:lnTo>
                      <a:pt x="195" y="18"/>
                    </a:lnTo>
                    <a:lnTo>
                      <a:pt x="196" y="17"/>
                    </a:lnTo>
                    <a:lnTo>
                      <a:pt x="196" y="17"/>
                    </a:lnTo>
                    <a:lnTo>
                      <a:pt x="198" y="16"/>
                    </a:lnTo>
                    <a:lnTo>
                      <a:pt x="198" y="16"/>
                    </a:lnTo>
                    <a:lnTo>
                      <a:pt x="200" y="17"/>
                    </a:lnTo>
                    <a:lnTo>
                      <a:pt x="200" y="17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7" y="24"/>
                    </a:lnTo>
                    <a:lnTo>
                      <a:pt x="207" y="24"/>
                    </a:lnTo>
                    <a:lnTo>
                      <a:pt x="208" y="25"/>
                    </a:lnTo>
                    <a:lnTo>
                      <a:pt x="208" y="25"/>
                    </a:lnTo>
                    <a:lnTo>
                      <a:pt x="209" y="27"/>
                    </a:lnTo>
                    <a:lnTo>
                      <a:pt x="209" y="27"/>
                    </a:lnTo>
                    <a:lnTo>
                      <a:pt x="210" y="27"/>
                    </a:lnTo>
                    <a:lnTo>
                      <a:pt x="210" y="27"/>
                    </a:lnTo>
                    <a:lnTo>
                      <a:pt x="211" y="30"/>
                    </a:lnTo>
                    <a:lnTo>
                      <a:pt x="211" y="30"/>
                    </a:lnTo>
                    <a:lnTo>
                      <a:pt x="212" y="30"/>
                    </a:lnTo>
                    <a:lnTo>
                      <a:pt x="212" y="30"/>
                    </a:lnTo>
                    <a:lnTo>
                      <a:pt x="213" y="34"/>
                    </a:lnTo>
                    <a:lnTo>
                      <a:pt x="213" y="34"/>
                    </a:lnTo>
                    <a:lnTo>
                      <a:pt x="214" y="35"/>
                    </a:lnTo>
                    <a:lnTo>
                      <a:pt x="214" y="35"/>
                    </a:lnTo>
                    <a:lnTo>
                      <a:pt x="216" y="37"/>
                    </a:lnTo>
                    <a:lnTo>
                      <a:pt x="216" y="37"/>
                    </a:lnTo>
                    <a:lnTo>
                      <a:pt x="217" y="38"/>
                    </a:lnTo>
                    <a:lnTo>
                      <a:pt x="217" y="38"/>
                    </a:lnTo>
                    <a:lnTo>
                      <a:pt x="218" y="41"/>
                    </a:lnTo>
                    <a:lnTo>
                      <a:pt x="218" y="41"/>
                    </a:lnTo>
                    <a:lnTo>
                      <a:pt x="218" y="42"/>
                    </a:lnTo>
                    <a:lnTo>
                      <a:pt x="218" y="42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7"/>
                    </a:lnTo>
                    <a:lnTo>
                      <a:pt x="220" y="47"/>
                    </a:lnTo>
                    <a:lnTo>
                      <a:pt x="222" y="50"/>
                    </a:lnTo>
                    <a:lnTo>
                      <a:pt x="222" y="50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4" y="55"/>
                    </a:lnTo>
                    <a:lnTo>
                      <a:pt x="224" y="55"/>
                    </a:lnTo>
                    <a:lnTo>
                      <a:pt x="225" y="60"/>
                    </a:lnTo>
                    <a:lnTo>
                      <a:pt x="225" y="60"/>
                    </a:lnTo>
                    <a:lnTo>
                      <a:pt x="225" y="61"/>
                    </a:lnTo>
                    <a:lnTo>
                      <a:pt x="225" y="61"/>
                    </a:lnTo>
                    <a:lnTo>
                      <a:pt x="231" y="76"/>
                    </a:lnTo>
                    <a:lnTo>
                      <a:pt x="166" y="76"/>
                    </a:lnTo>
                    <a:lnTo>
                      <a:pt x="166" y="76"/>
                    </a:lnTo>
                    <a:lnTo>
                      <a:pt x="166" y="75"/>
                    </a:lnTo>
                    <a:lnTo>
                      <a:pt x="166" y="75"/>
                    </a:lnTo>
                    <a:close/>
                    <a:moveTo>
                      <a:pt x="166" y="90"/>
                    </a:moveTo>
                    <a:lnTo>
                      <a:pt x="231" y="90"/>
                    </a:lnTo>
                    <a:lnTo>
                      <a:pt x="235" y="90"/>
                    </a:lnTo>
                    <a:lnTo>
                      <a:pt x="235" y="90"/>
                    </a:lnTo>
                    <a:lnTo>
                      <a:pt x="238" y="105"/>
                    </a:lnTo>
                    <a:lnTo>
                      <a:pt x="241" y="119"/>
                    </a:lnTo>
                    <a:lnTo>
                      <a:pt x="243" y="132"/>
                    </a:lnTo>
                    <a:lnTo>
                      <a:pt x="244" y="142"/>
                    </a:lnTo>
                    <a:lnTo>
                      <a:pt x="243" y="142"/>
                    </a:lnTo>
                    <a:lnTo>
                      <a:pt x="243" y="142"/>
                    </a:lnTo>
                    <a:lnTo>
                      <a:pt x="244" y="163"/>
                    </a:lnTo>
                    <a:lnTo>
                      <a:pt x="244" y="434"/>
                    </a:lnTo>
                    <a:lnTo>
                      <a:pt x="153" y="434"/>
                    </a:lnTo>
                    <a:lnTo>
                      <a:pt x="153" y="163"/>
                    </a:lnTo>
                    <a:lnTo>
                      <a:pt x="153" y="163"/>
                    </a:lnTo>
                    <a:lnTo>
                      <a:pt x="154" y="142"/>
                    </a:lnTo>
                    <a:lnTo>
                      <a:pt x="153" y="142"/>
                    </a:lnTo>
                    <a:lnTo>
                      <a:pt x="153" y="142"/>
                    </a:lnTo>
                    <a:lnTo>
                      <a:pt x="154" y="132"/>
                    </a:lnTo>
                    <a:lnTo>
                      <a:pt x="155" y="119"/>
                    </a:lnTo>
                    <a:lnTo>
                      <a:pt x="158" y="105"/>
                    </a:lnTo>
                    <a:lnTo>
                      <a:pt x="162" y="90"/>
                    </a:lnTo>
                    <a:lnTo>
                      <a:pt x="166" y="90"/>
                    </a:lnTo>
                    <a:close/>
                    <a:moveTo>
                      <a:pt x="22" y="378"/>
                    </a:moveTo>
                    <a:lnTo>
                      <a:pt x="22" y="378"/>
                    </a:lnTo>
                    <a:lnTo>
                      <a:pt x="28" y="373"/>
                    </a:lnTo>
                    <a:lnTo>
                      <a:pt x="28" y="373"/>
                    </a:lnTo>
                    <a:lnTo>
                      <a:pt x="46" y="361"/>
                    </a:lnTo>
                    <a:lnTo>
                      <a:pt x="62" y="347"/>
                    </a:lnTo>
                    <a:lnTo>
                      <a:pt x="78" y="333"/>
                    </a:lnTo>
                    <a:lnTo>
                      <a:pt x="92" y="317"/>
                    </a:lnTo>
                    <a:lnTo>
                      <a:pt x="105" y="298"/>
                    </a:lnTo>
                    <a:lnTo>
                      <a:pt x="117" y="280"/>
                    </a:lnTo>
                    <a:lnTo>
                      <a:pt x="127" y="260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135" y="252"/>
                    </a:lnTo>
                    <a:lnTo>
                      <a:pt x="132" y="263"/>
                    </a:lnTo>
                    <a:lnTo>
                      <a:pt x="129" y="273"/>
                    </a:lnTo>
                    <a:lnTo>
                      <a:pt x="125" y="284"/>
                    </a:lnTo>
                    <a:lnTo>
                      <a:pt x="121" y="295"/>
                    </a:lnTo>
                    <a:lnTo>
                      <a:pt x="115" y="305"/>
                    </a:lnTo>
                    <a:lnTo>
                      <a:pt x="109" y="314"/>
                    </a:lnTo>
                    <a:lnTo>
                      <a:pt x="102" y="323"/>
                    </a:lnTo>
                    <a:lnTo>
                      <a:pt x="95" y="333"/>
                    </a:lnTo>
                    <a:lnTo>
                      <a:pt x="86" y="341"/>
                    </a:lnTo>
                    <a:lnTo>
                      <a:pt x="76" y="349"/>
                    </a:lnTo>
                    <a:lnTo>
                      <a:pt x="67" y="357"/>
                    </a:lnTo>
                    <a:lnTo>
                      <a:pt x="56" y="364"/>
                    </a:lnTo>
                    <a:lnTo>
                      <a:pt x="45" y="371"/>
                    </a:lnTo>
                    <a:lnTo>
                      <a:pt x="33" y="377"/>
                    </a:lnTo>
                    <a:lnTo>
                      <a:pt x="21" y="382"/>
                    </a:lnTo>
                    <a:lnTo>
                      <a:pt x="20" y="384"/>
                    </a:lnTo>
                    <a:lnTo>
                      <a:pt x="20" y="384"/>
                    </a:lnTo>
                    <a:lnTo>
                      <a:pt x="19" y="384"/>
                    </a:lnTo>
                    <a:lnTo>
                      <a:pt x="19" y="384"/>
                    </a:lnTo>
                    <a:lnTo>
                      <a:pt x="20" y="380"/>
                    </a:lnTo>
                    <a:lnTo>
                      <a:pt x="22" y="378"/>
                    </a:lnTo>
                    <a:lnTo>
                      <a:pt x="22" y="378"/>
                    </a:lnTo>
                    <a:close/>
                    <a:moveTo>
                      <a:pt x="15" y="428"/>
                    </a:moveTo>
                    <a:lnTo>
                      <a:pt x="15" y="428"/>
                    </a:lnTo>
                    <a:lnTo>
                      <a:pt x="15" y="418"/>
                    </a:lnTo>
                    <a:lnTo>
                      <a:pt x="16" y="409"/>
                    </a:lnTo>
                    <a:lnTo>
                      <a:pt x="18" y="403"/>
                    </a:lnTo>
                    <a:lnTo>
                      <a:pt x="19" y="401"/>
                    </a:lnTo>
                    <a:lnTo>
                      <a:pt x="21" y="400"/>
                    </a:lnTo>
                    <a:lnTo>
                      <a:pt x="21" y="400"/>
                    </a:lnTo>
                    <a:lnTo>
                      <a:pt x="27" y="395"/>
                    </a:lnTo>
                    <a:lnTo>
                      <a:pt x="27" y="395"/>
                    </a:lnTo>
                    <a:lnTo>
                      <a:pt x="46" y="386"/>
                    </a:lnTo>
                    <a:lnTo>
                      <a:pt x="64" y="375"/>
                    </a:lnTo>
                    <a:lnTo>
                      <a:pt x="82" y="364"/>
                    </a:lnTo>
                    <a:lnTo>
                      <a:pt x="97" y="351"/>
                    </a:lnTo>
                    <a:lnTo>
                      <a:pt x="110" y="337"/>
                    </a:lnTo>
                    <a:lnTo>
                      <a:pt x="121" y="322"/>
                    </a:lnTo>
                    <a:lnTo>
                      <a:pt x="130" y="306"/>
                    </a:lnTo>
                    <a:lnTo>
                      <a:pt x="139" y="290"/>
                    </a:lnTo>
                    <a:lnTo>
                      <a:pt x="139" y="434"/>
                    </a:lnTo>
                    <a:lnTo>
                      <a:pt x="139" y="436"/>
                    </a:lnTo>
                    <a:lnTo>
                      <a:pt x="125" y="436"/>
                    </a:lnTo>
                    <a:lnTo>
                      <a:pt x="125" y="436"/>
                    </a:lnTo>
                    <a:lnTo>
                      <a:pt x="125" y="425"/>
                    </a:lnTo>
                    <a:lnTo>
                      <a:pt x="123" y="413"/>
                    </a:lnTo>
                    <a:lnTo>
                      <a:pt x="121" y="401"/>
                    </a:lnTo>
                    <a:lnTo>
                      <a:pt x="116" y="391"/>
                    </a:lnTo>
                    <a:lnTo>
                      <a:pt x="112" y="382"/>
                    </a:lnTo>
                    <a:lnTo>
                      <a:pt x="106" y="375"/>
                    </a:lnTo>
                    <a:lnTo>
                      <a:pt x="103" y="373"/>
                    </a:lnTo>
                    <a:lnTo>
                      <a:pt x="99" y="371"/>
                    </a:lnTo>
                    <a:lnTo>
                      <a:pt x="96" y="369"/>
                    </a:lnTo>
                    <a:lnTo>
                      <a:pt x="91" y="369"/>
                    </a:lnTo>
                    <a:lnTo>
                      <a:pt x="91" y="369"/>
                    </a:lnTo>
                    <a:lnTo>
                      <a:pt x="87" y="369"/>
                    </a:lnTo>
                    <a:lnTo>
                      <a:pt x="83" y="371"/>
                    </a:lnTo>
                    <a:lnTo>
                      <a:pt x="79" y="373"/>
                    </a:lnTo>
                    <a:lnTo>
                      <a:pt x="76" y="375"/>
                    </a:lnTo>
                    <a:lnTo>
                      <a:pt x="71" y="382"/>
                    </a:lnTo>
                    <a:lnTo>
                      <a:pt x="65" y="391"/>
                    </a:lnTo>
                    <a:lnTo>
                      <a:pt x="62" y="401"/>
                    </a:lnTo>
                    <a:lnTo>
                      <a:pt x="60" y="413"/>
                    </a:lnTo>
                    <a:lnTo>
                      <a:pt x="58" y="425"/>
                    </a:lnTo>
                    <a:lnTo>
                      <a:pt x="57" y="436"/>
                    </a:lnTo>
                    <a:lnTo>
                      <a:pt x="15" y="436"/>
                    </a:lnTo>
                    <a:lnTo>
                      <a:pt x="15" y="436"/>
                    </a:lnTo>
                    <a:lnTo>
                      <a:pt x="15" y="428"/>
                    </a:lnTo>
                    <a:lnTo>
                      <a:pt x="15" y="428"/>
                    </a:lnTo>
                    <a:close/>
                    <a:moveTo>
                      <a:pt x="111" y="436"/>
                    </a:moveTo>
                    <a:lnTo>
                      <a:pt x="72" y="436"/>
                    </a:lnTo>
                    <a:lnTo>
                      <a:pt x="72" y="436"/>
                    </a:lnTo>
                    <a:lnTo>
                      <a:pt x="72" y="426"/>
                    </a:lnTo>
                    <a:lnTo>
                      <a:pt x="74" y="416"/>
                    </a:lnTo>
                    <a:lnTo>
                      <a:pt x="75" y="406"/>
                    </a:lnTo>
                    <a:lnTo>
                      <a:pt x="78" y="399"/>
                    </a:lnTo>
                    <a:lnTo>
                      <a:pt x="81" y="392"/>
                    </a:lnTo>
                    <a:lnTo>
                      <a:pt x="84" y="388"/>
                    </a:lnTo>
                    <a:lnTo>
                      <a:pt x="87" y="385"/>
                    </a:lnTo>
                    <a:lnTo>
                      <a:pt x="91" y="384"/>
                    </a:lnTo>
                    <a:lnTo>
                      <a:pt x="91" y="384"/>
                    </a:lnTo>
                    <a:lnTo>
                      <a:pt x="95" y="385"/>
                    </a:lnTo>
                    <a:lnTo>
                      <a:pt x="99" y="388"/>
                    </a:lnTo>
                    <a:lnTo>
                      <a:pt x="102" y="392"/>
                    </a:lnTo>
                    <a:lnTo>
                      <a:pt x="104" y="399"/>
                    </a:lnTo>
                    <a:lnTo>
                      <a:pt x="108" y="406"/>
                    </a:lnTo>
                    <a:lnTo>
                      <a:pt x="109" y="416"/>
                    </a:lnTo>
                    <a:lnTo>
                      <a:pt x="111" y="426"/>
                    </a:lnTo>
                    <a:lnTo>
                      <a:pt x="111" y="436"/>
                    </a:lnTo>
                    <a:lnTo>
                      <a:pt x="111" y="436"/>
                    </a:lnTo>
                    <a:close/>
                    <a:moveTo>
                      <a:pt x="111" y="460"/>
                    </a:moveTo>
                    <a:lnTo>
                      <a:pt x="72" y="460"/>
                    </a:lnTo>
                    <a:lnTo>
                      <a:pt x="72" y="460"/>
                    </a:lnTo>
                    <a:lnTo>
                      <a:pt x="72" y="450"/>
                    </a:lnTo>
                    <a:lnTo>
                      <a:pt x="111" y="450"/>
                    </a:lnTo>
                    <a:lnTo>
                      <a:pt x="111" y="450"/>
                    </a:lnTo>
                    <a:lnTo>
                      <a:pt x="111" y="460"/>
                    </a:lnTo>
                    <a:lnTo>
                      <a:pt x="111" y="460"/>
                    </a:lnTo>
                    <a:close/>
                    <a:moveTo>
                      <a:pt x="153" y="461"/>
                    </a:moveTo>
                    <a:lnTo>
                      <a:pt x="153" y="461"/>
                    </a:lnTo>
                    <a:lnTo>
                      <a:pt x="152" y="448"/>
                    </a:lnTo>
                    <a:lnTo>
                      <a:pt x="153" y="448"/>
                    </a:lnTo>
                    <a:lnTo>
                      <a:pt x="244" y="448"/>
                    </a:lnTo>
                    <a:lnTo>
                      <a:pt x="245" y="448"/>
                    </a:lnTo>
                    <a:lnTo>
                      <a:pt x="245" y="448"/>
                    </a:lnTo>
                    <a:lnTo>
                      <a:pt x="244" y="461"/>
                    </a:lnTo>
                    <a:lnTo>
                      <a:pt x="153" y="461"/>
                    </a:lnTo>
                    <a:close/>
                    <a:moveTo>
                      <a:pt x="325" y="460"/>
                    </a:moveTo>
                    <a:lnTo>
                      <a:pt x="286" y="460"/>
                    </a:lnTo>
                    <a:lnTo>
                      <a:pt x="286" y="460"/>
                    </a:lnTo>
                    <a:lnTo>
                      <a:pt x="285" y="450"/>
                    </a:lnTo>
                    <a:lnTo>
                      <a:pt x="325" y="450"/>
                    </a:lnTo>
                    <a:lnTo>
                      <a:pt x="325" y="450"/>
                    </a:lnTo>
                    <a:lnTo>
                      <a:pt x="325" y="460"/>
                    </a:lnTo>
                    <a:lnTo>
                      <a:pt x="325" y="460"/>
                    </a:lnTo>
                    <a:close/>
                    <a:moveTo>
                      <a:pt x="286" y="436"/>
                    </a:moveTo>
                    <a:lnTo>
                      <a:pt x="286" y="436"/>
                    </a:lnTo>
                    <a:lnTo>
                      <a:pt x="286" y="426"/>
                    </a:lnTo>
                    <a:lnTo>
                      <a:pt x="288" y="416"/>
                    </a:lnTo>
                    <a:lnTo>
                      <a:pt x="289" y="406"/>
                    </a:lnTo>
                    <a:lnTo>
                      <a:pt x="292" y="399"/>
                    </a:lnTo>
                    <a:lnTo>
                      <a:pt x="294" y="392"/>
                    </a:lnTo>
                    <a:lnTo>
                      <a:pt x="298" y="388"/>
                    </a:lnTo>
                    <a:lnTo>
                      <a:pt x="301" y="385"/>
                    </a:lnTo>
                    <a:lnTo>
                      <a:pt x="305" y="384"/>
                    </a:lnTo>
                    <a:lnTo>
                      <a:pt x="305" y="384"/>
                    </a:lnTo>
                    <a:lnTo>
                      <a:pt x="308" y="385"/>
                    </a:lnTo>
                    <a:lnTo>
                      <a:pt x="313" y="388"/>
                    </a:lnTo>
                    <a:lnTo>
                      <a:pt x="316" y="392"/>
                    </a:lnTo>
                    <a:lnTo>
                      <a:pt x="318" y="399"/>
                    </a:lnTo>
                    <a:lnTo>
                      <a:pt x="320" y="406"/>
                    </a:lnTo>
                    <a:lnTo>
                      <a:pt x="322" y="416"/>
                    </a:lnTo>
                    <a:lnTo>
                      <a:pt x="325" y="426"/>
                    </a:lnTo>
                    <a:lnTo>
                      <a:pt x="325" y="436"/>
                    </a:lnTo>
                    <a:lnTo>
                      <a:pt x="286" y="436"/>
                    </a:lnTo>
                    <a:close/>
                    <a:moveTo>
                      <a:pt x="339" y="436"/>
                    </a:moveTo>
                    <a:lnTo>
                      <a:pt x="339" y="436"/>
                    </a:lnTo>
                    <a:lnTo>
                      <a:pt x="339" y="425"/>
                    </a:lnTo>
                    <a:lnTo>
                      <a:pt x="337" y="413"/>
                    </a:lnTo>
                    <a:lnTo>
                      <a:pt x="334" y="401"/>
                    </a:lnTo>
                    <a:lnTo>
                      <a:pt x="330" y="391"/>
                    </a:lnTo>
                    <a:lnTo>
                      <a:pt x="326" y="382"/>
                    </a:lnTo>
                    <a:lnTo>
                      <a:pt x="320" y="375"/>
                    </a:lnTo>
                    <a:lnTo>
                      <a:pt x="317" y="373"/>
                    </a:lnTo>
                    <a:lnTo>
                      <a:pt x="313" y="371"/>
                    </a:lnTo>
                    <a:lnTo>
                      <a:pt x="310" y="369"/>
                    </a:lnTo>
                    <a:lnTo>
                      <a:pt x="305" y="369"/>
                    </a:lnTo>
                    <a:lnTo>
                      <a:pt x="305" y="369"/>
                    </a:lnTo>
                    <a:lnTo>
                      <a:pt x="301" y="369"/>
                    </a:lnTo>
                    <a:lnTo>
                      <a:pt x="297" y="371"/>
                    </a:lnTo>
                    <a:lnTo>
                      <a:pt x="293" y="373"/>
                    </a:lnTo>
                    <a:lnTo>
                      <a:pt x="290" y="375"/>
                    </a:lnTo>
                    <a:lnTo>
                      <a:pt x="285" y="382"/>
                    </a:lnTo>
                    <a:lnTo>
                      <a:pt x="279" y="391"/>
                    </a:lnTo>
                    <a:lnTo>
                      <a:pt x="276" y="401"/>
                    </a:lnTo>
                    <a:lnTo>
                      <a:pt x="274" y="413"/>
                    </a:lnTo>
                    <a:lnTo>
                      <a:pt x="272" y="425"/>
                    </a:lnTo>
                    <a:lnTo>
                      <a:pt x="271" y="436"/>
                    </a:lnTo>
                    <a:lnTo>
                      <a:pt x="258" y="436"/>
                    </a:lnTo>
                    <a:lnTo>
                      <a:pt x="258" y="434"/>
                    </a:lnTo>
                    <a:lnTo>
                      <a:pt x="258" y="292"/>
                    </a:lnTo>
                    <a:lnTo>
                      <a:pt x="258" y="292"/>
                    </a:lnTo>
                    <a:lnTo>
                      <a:pt x="266" y="308"/>
                    </a:lnTo>
                    <a:lnTo>
                      <a:pt x="276" y="323"/>
                    </a:lnTo>
                    <a:lnTo>
                      <a:pt x="288" y="337"/>
                    </a:lnTo>
                    <a:lnTo>
                      <a:pt x="301" y="351"/>
                    </a:lnTo>
                    <a:lnTo>
                      <a:pt x="316" y="364"/>
                    </a:lnTo>
                    <a:lnTo>
                      <a:pt x="332" y="376"/>
                    </a:lnTo>
                    <a:lnTo>
                      <a:pt x="351" y="386"/>
                    </a:lnTo>
                    <a:lnTo>
                      <a:pt x="370" y="395"/>
                    </a:lnTo>
                    <a:lnTo>
                      <a:pt x="375" y="400"/>
                    </a:lnTo>
                    <a:lnTo>
                      <a:pt x="375" y="400"/>
                    </a:lnTo>
                    <a:lnTo>
                      <a:pt x="379" y="403"/>
                    </a:lnTo>
                    <a:lnTo>
                      <a:pt x="381" y="409"/>
                    </a:lnTo>
                    <a:lnTo>
                      <a:pt x="382" y="418"/>
                    </a:lnTo>
                    <a:lnTo>
                      <a:pt x="382" y="427"/>
                    </a:lnTo>
                    <a:lnTo>
                      <a:pt x="382" y="427"/>
                    </a:lnTo>
                    <a:lnTo>
                      <a:pt x="382" y="436"/>
                    </a:lnTo>
                    <a:lnTo>
                      <a:pt x="339" y="43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0" name="Freeform 87"/>
              <p:cNvSpPr>
                <a:spLocks/>
              </p:cNvSpPr>
              <p:nvPr/>
            </p:nvSpPr>
            <p:spPr bwMode="auto">
              <a:xfrm>
                <a:off x="4313238" y="3270250"/>
                <a:ext cx="106363" cy="34925"/>
              </a:xfrm>
              <a:custGeom>
                <a:avLst/>
                <a:gdLst>
                  <a:gd name="T0" fmla="*/ 13 w 67"/>
                  <a:gd name="T1" fmla="*/ 20 h 22"/>
                  <a:gd name="T2" fmla="*/ 13 w 67"/>
                  <a:gd name="T3" fmla="*/ 20 h 22"/>
                  <a:gd name="T4" fmla="*/ 15 w 67"/>
                  <a:gd name="T5" fmla="*/ 18 h 22"/>
                  <a:gd name="T6" fmla="*/ 20 w 67"/>
                  <a:gd name="T7" fmla="*/ 16 h 22"/>
                  <a:gd name="T8" fmla="*/ 26 w 67"/>
                  <a:gd name="T9" fmla="*/ 15 h 22"/>
                  <a:gd name="T10" fmla="*/ 33 w 67"/>
                  <a:gd name="T11" fmla="*/ 14 h 22"/>
                  <a:gd name="T12" fmla="*/ 33 w 67"/>
                  <a:gd name="T13" fmla="*/ 14 h 22"/>
                  <a:gd name="T14" fmla="*/ 41 w 67"/>
                  <a:gd name="T15" fmla="*/ 15 h 22"/>
                  <a:gd name="T16" fmla="*/ 46 w 67"/>
                  <a:gd name="T17" fmla="*/ 16 h 22"/>
                  <a:gd name="T18" fmla="*/ 52 w 67"/>
                  <a:gd name="T19" fmla="*/ 18 h 22"/>
                  <a:gd name="T20" fmla="*/ 54 w 67"/>
                  <a:gd name="T21" fmla="*/ 20 h 22"/>
                  <a:gd name="T22" fmla="*/ 54 w 67"/>
                  <a:gd name="T23" fmla="*/ 20 h 22"/>
                  <a:gd name="T24" fmla="*/ 57 w 67"/>
                  <a:gd name="T25" fmla="*/ 22 h 22"/>
                  <a:gd name="T26" fmla="*/ 59 w 67"/>
                  <a:gd name="T27" fmla="*/ 22 h 22"/>
                  <a:gd name="T28" fmla="*/ 59 w 67"/>
                  <a:gd name="T29" fmla="*/ 22 h 22"/>
                  <a:gd name="T30" fmla="*/ 62 w 67"/>
                  <a:gd name="T31" fmla="*/ 22 h 22"/>
                  <a:gd name="T32" fmla="*/ 65 w 67"/>
                  <a:gd name="T33" fmla="*/ 20 h 22"/>
                  <a:gd name="T34" fmla="*/ 65 w 67"/>
                  <a:gd name="T35" fmla="*/ 20 h 22"/>
                  <a:gd name="T36" fmla="*/ 66 w 67"/>
                  <a:gd name="T37" fmla="*/ 18 h 22"/>
                  <a:gd name="T38" fmla="*/ 67 w 67"/>
                  <a:gd name="T39" fmla="*/ 16 h 22"/>
                  <a:gd name="T40" fmla="*/ 66 w 67"/>
                  <a:gd name="T41" fmla="*/ 13 h 22"/>
                  <a:gd name="T42" fmla="*/ 65 w 67"/>
                  <a:gd name="T43" fmla="*/ 10 h 22"/>
                  <a:gd name="T44" fmla="*/ 65 w 67"/>
                  <a:gd name="T45" fmla="*/ 10 h 22"/>
                  <a:gd name="T46" fmla="*/ 59 w 67"/>
                  <a:gd name="T47" fmla="*/ 6 h 22"/>
                  <a:gd name="T48" fmla="*/ 52 w 67"/>
                  <a:gd name="T49" fmla="*/ 3 h 22"/>
                  <a:gd name="T50" fmla="*/ 43 w 67"/>
                  <a:gd name="T51" fmla="*/ 1 h 22"/>
                  <a:gd name="T52" fmla="*/ 33 w 67"/>
                  <a:gd name="T53" fmla="*/ 0 h 22"/>
                  <a:gd name="T54" fmla="*/ 33 w 67"/>
                  <a:gd name="T55" fmla="*/ 0 h 22"/>
                  <a:gd name="T56" fmla="*/ 24 w 67"/>
                  <a:gd name="T57" fmla="*/ 1 h 22"/>
                  <a:gd name="T58" fmla="*/ 15 w 67"/>
                  <a:gd name="T59" fmla="*/ 3 h 22"/>
                  <a:gd name="T60" fmla="*/ 7 w 67"/>
                  <a:gd name="T61" fmla="*/ 6 h 22"/>
                  <a:gd name="T62" fmla="*/ 2 w 67"/>
                  <a:gd name="T63" fmla="*/ 10 h 22"/>
                  <a:gd name="T64" fmla="*/ 2 w 67"/>
                  <a:gd name="T65" fmla="*/ 10 h 22"/>
                  <a:gd name="T66" fmla="*/ 1 w 67"/>
                  <a:gd name="T67" fmla="*/ 13 h 22"/>
                  <a:gd name="T68" fmla="*/ 0 w 67"/>
                  <a:gd name="T69" fmla="*/ 16 h 22"/>
                  <a:gd name="T70" fmla="*/ 1 w 67"/>
                  <a:gd name="T71" fmla="*/ 18 h 22"/>
                  <a:gd name="T72" fmla="*/ 2 w 67"/>
                  <a:gd name="T73" fmla="*/ 20 h 22"/>
                  <a:gd name="T74" fmla="*/ 2 w 67"/>
                  <a:gd name="T75" fmla="*/ 20 h 22"/>
                  <a:gd name="T76" fmla="*/ 5 w 67"/>
                  <a:gd name="T77" fmla="*/ 22 h 22"/>
                  <a:gd name="T78" fmla="*/ 7 w 67"/>
                  <a:gd name="T79" fmla="*/ 22 h 22"/>
                  <a:gd name="T80" fmla="*/ 10 w 67"/>
                  <a:gd name="T81" fmla="*/ 21 h 22"/>
                  <a:gd name="T82" fmla="*/ 13 w 67"/>
                  <a:gd name="T83" fmla="*/ 20 h 22"/>
                  <a:gd name="T84" fmla="*/ 13 w 67"/>
                  <a:gd name="T85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7" h="22">
                    <a:moveTo>
                      <a:pt x="13" y="20"/>
                    </a:moveTo>
                    <a:lnTo>
                      <a:pt x="13" y="20"/>
                    </a:lnTo>
                    <a:lnTo>
                      <a:pt x="15" y="18"/>
                    </a:lnTo>
                    <a:lnTo>
                      <a:pt x="20" y="16"/>
                    </a:lnTo>
                    <a:lnTo>
                      <a:pt x="26" y="15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41" y="15"/>
                    </a:lnTo>
                    <a:lnTo>
                      <a:pt x="46" y="16"/>
                    </a:lnTo>
                    <a:lnTo>
                      <a:pt x="52" y="18"/>
                    </a:lnTo>
                    <a:lnTo>
                      <a:pt x="54" y="20"/>
                    </a:lnTo>
                    <a:lnTo>
                      <a:pt x="54" y="20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6" y="18"/>
                    </a:lnTo>
                    <a:lnTo>
                      <a:pt x="67" y="16"/>
                    </a:lnTo>
                    <a:lnTo>
                      <a:pt x="66" y="13"/>
                    </a:lnTo>
                    <a:lnTo>
                      <a:pt x="65" y="10"/>
                    </a:lnTo>
                    <a:lnTo>
                      <a:pt x="65" y="10"/>
                    </a:lnTo>
                    <a:lnTo>
                      <a:pt x="59" y="6"/>
                    </a:lnTo>
                    <a:lnTo>
                      <a:pt x="52" y="3"/>
                    </a:lnTo>
                    <a:lnTo>
                      <a:pt x="43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24" y="1"/>
                    </a:lnTo>
                    <a:lnTo>
                      <a:pt x="15" y="3"/>
                    </a:lnTo>
                    <a:lnTo>
                      <a:pt x="7" y="6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1" y="13"/>
                    </a:lnTo>
                    <a:lnTo>
                      <a:pt x="0" y="16"/>
                    </a:lnTo>
                    <a:lnTo>
                      <a:pt x="1" y="18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5" y="22"/>
                    </a:lnTo>
                    <a:lnTo>
                      <a:pt x="7" y="22"/>
                    </a:lnTo>
                    <a:lnTo>
                      <a:pt x="10" y="21"/>
                    </a:lnTo>
                    <a:lnTo>
                      <a:pt x="13" y="20"/>
                    </a:lnTo>
                    <a:lnTo>
                      <a:pt x="13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59" name="Oval 56"/>
            <p:cNvSpPr/>
            <p:nvPr/>
          </p:nvSpPr>
          <p:spPr>
            <a:xfrm>
              <a:off x="7620642" y="2706377"/>
              <a:ext cx="357498" cy="357498"/>
            </a:xfrm>
            <a:prstGeom prst="ellipse">
              <a:avLst/>
            </a:prstGeom>
            <a:gradFill flip="none" rotWithShape="1">
              <a:gsLst>
                <a:gs pos="87000">
                  <a:srgbClr val="0D1325"/>
                </a:gs>
                <a:gs pos="0">
                  <a:srgbClr val="54D0CA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60" name="Group 88"/>
            <p:cNvGrpSpPr/>
            <p:nvPr/>
          </p:nvGrpSpPr>
          <p:grpSpPr>
            <a:xfrm>
              <a:off x="7710642" y="2813209"/>
              <a:ext cx="177498" cy="143834"/>
              <a:chOff x="5145088" y="3205163"/>
              <a:chExt cx="736600" cy="596900"/>
            </a:xfrm>
            <a:solidFill>
              <a:schemeClr val="bg1"/>
            </a:solidFill>
          </p:grpSpPr>
          <p:sp>
            <p:nvSpPr>
              <p:cNvPr id="61" name="Freeform 89"/>
              <p:cNvSpPr>
                <a:spLocks noEditPoints="1"/>
              </p:cNvSpPr>
              <p:nvPr/>
            </p:nvSpPr>
            <p:spPr bwMode="auto">
              <a:xfrm>
                <a:off x="5145088" y="3205163"/>
                <a:ext cx="736600" cy="596900"/>
              </a:xfrm>
              <a:custGeom>
                <a:avLst/>
                <a:gdLst>
                  <a:gd name="T0" fmla="*/ 464 w 464"/>
                  <a:gd name="T1" fmla="*/ 52 h 376"/>
                  <a:gd name="T2" fmla="*/ 464 w 464"/>
                  <a:gd name="T3" fmla="*/ 0 h 376"/>
                  <a:gd name="T4" fmla="*/ 0 w 464"/>
                  <a:gd name="T5" fmla="*/ 0 h 376"/>
                  <a:gd name="T6" fmla="*/ 0 w 464"/>
                  <a:gd name="T7" fmla="*/ 52 h 376"/>
                  <a:gd name="T8" fmla="*/ 10 w 464"/>
                  <a:gd name="T9" fmla="*/ 52 h 376"/>
                  <a:gd name="T10" fmla="*/ 10 w 464"/>
                  <a:gd name="T11" fmla="*/ 281 h 376"/>
                  <a:gd name="T12" fmla="*/ 0 w 464"/>
                  <a:gd name="T13" fmla="*/ 281 h 376"/>
                  <a:gd name="T14" fmla="*/ 0 w 464"/>
                  <a:gd name="T15" fmla="*/ 320 h 376"/>
                  <a:gd name="T16" fmla="*/ 153 w 464"/>
                  <a:gd name="T17" fmla="*/ 320 h 376"/>
                  <a:gd name="T18" fmla="*/ 115 w 464"/>
                  <a:gd name="T19" fmla="*/ 368 h 376"/>
                  <a:gd name="T20" fmla="*/ 126 w 464"/>
                  <a:gd name="T21" fmla="*/ 376 h 376"/>
                  <a:gd name="T22" fmla="*/ 171 w 464"/>
                  <a:gd name="T23" fmla="*/ 320 h 376"/>
                  <a:gd name="T24" fmla="*/ 224 w 464"/>
                  <a:gd name="T25" fmla="*/ 320 h 376"/>
                  <a:gd name="T26" fmla="*/ 224 w 464"/>
                  <a:gd name="T27" fmla="*/ 372 h 376"/>
                  <a:gd name="T28" fmla="*/ 238 w 464"/>
                  <a:gd name="T29" fmla="*/ 372 h 376"/>
                  <a:gd name="T30" fmla="*/ 238 w 464"/>
                  <a:gd name="T31" fmla="*/ 320 h 376"/>
                  <a:gd name="T32" fmla="*/ 292 w 464"/>
                  <a:gd name="T33" fmla="*/ 320 h 376"/>
                  <a:gd name="T34" fmla="*/ 337 w 464"/>
                  <a:gd name="T35" fmla="*/ 376 h 376"/>
                  <a:gd name="T36" fmla="*/ 348 w 464"/>
                  <a:gd name="T37" fmla="*/ 368 h 376"/>
                  <a:gd name="T38" fmla="*/ 310 w 464"/>
                  <a:gd name="T39" fmla="*/ 320 h 376"/>
                  <a:gd name="T40" fmla="*/ 464 w 464"/>
                  <a:gd name="T41" fmla="*/ 320 h 376"/>
                  <a:gd name="T42" fmla="*/ 464 w 464"/>
                  <a:gd name="T43" fmla="*/ 281 h 376"/>
                  <a:gd name="T44" fmla="*/ 452 w 464"/>
                  <a:gd name="T45" fmla="*/ 281 h 376"/>
                  <a:gd name="T46" fmla="*/ 452 w 464"/>
                  <a:gd name="T47" fmla="*/ 52 h 376"/>
                  <a:gd name="T48" fmla="*/ 464 w 464"/>
                  <a:gd name="T49" fmla="*/ 52 h 376"/>
                  <a:gd name="T50" fmla="*/ 449 w 464"/>
                  <a:gd name="T51" fmla="*/ 306 h 376"/>
                  <a:gd name="T52" fmla="*/ 14 w 464"/>
                  <a:gd name="T53" fmla="*/ 306 h 376"/>
                  <a:gd name="T54" fmla="*/ 14 w 464"/>
                  <a:gd name="T55" fmla="*/ 295 h 376"/>
                  <a:gd name="T56" fmla="*/ 449 w 464"/>
                  <a:gd name="T57" fmla="*/ 295 h 376"/>
                  <a:gd name="T58" fmla="*/ 449 w 464"/>
                  <a:gd name="T59" fmla="*/ 306 h 376"/>
                  <a:gd name="T60" fmla="*/ 14 w 464"/>
                  <a:gd name="T61" fmla="*/ 14 h 376"/>
                  <a:gd name="T62" fmla="*/ 449 w 464"/>
                  <a:gd name="T63" fmla="*/ 14 h 376"/>
                  <a:gd name="T64" fmla="*/ 449 w 464"/>
                  <a:gd name="T65" fmla="*/ 38 h 376"/>
                  <a:gd name="T66" fmla="*/ 14 w 464"/>
                  <a:gd name="T67" fmla="*/ 38 h 376"/>
                  <a:gd name="T68" fmla="*/ 14 w 464"/>
                  <a:gd name="T69" fmla="*/ 14 h 376"/>
                  <a:gd name="T70" fmla="*/ 438 w 464"/>
                  <a:gd name="T71" fmla="*/ 280 h 376"/>
                  <a:gd name="T72" fmla="*/ 26 w 464"/>
                  <a:gd name="T73" fmla="*/ 280 h 376"/>
                  <a:gd name="T74" fmla="*/ 26 w 464"/>
                  <a:gd name="T75" fmla="*/ 52 h 376"/>
                  <a:gd name="T76" fmla="*/ 438 w 464"/>
                  <a:gd name="T77" fmla="*/ 52 h 376"/>
                  <a:gd name="T78" fmla="*/ 438 w 464"/>
                  <a:gd name="T79" fmla="*/ 28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64" h="376">
                    <a:moveTo>
                      <a:pt x="464" y="52"/>
                    </a:moveTo>
                    <a:lnTo>
                      <a:pt x="464" y="0"/>
                    </a:lnTo>
                    <a:lnTo>
                      <a:pt x="0" y="0"/>
                    </a:lnTo>
                    <a:lnTo>
                      <a:pt x="0" y="52"/>
                    </a:lnTo>
                    <a:lnTo>
                      <a:pt x="10" y="52"/>
                    </a:lnTo>
                    <a:lnTo>
                      <a:pt x="10" y="281"/>
                    </a:lnTo>
                    <a:lnTo>
                      <a:pt x="0" y="281"/>
                    </a:lnTo>
                    <a:lnTo>
                      <a:pt x="0" y="320"/>
                    </a:lnTo>
                    <a:lnTo>
                      <a:pt x="153" y="320"/>
                    </a:lnTo>
                    <a:lnTo>
                      <a:pt x="115" y="368"/>
                    </a:lnTo>
                    <a:lnTo>
                      <a:pt x="126" y="376"/>
                    </a:lnTo>
                    <a:lnTo>
                      <a:pt x="171" y="320"/>
                    </a:lnTo>
                    <a:lnTo>
                      <a:pt x="224" y="320"/>
                    </a:lnTo>
                    <a:lnTo>
                      <a:pt x="224" y="372"/>
                    </a:lnTo>
                    <a:lnTo>
                      <a:pt x="238" y="372"/>
                    </a:lnTo>
                    <a:lnTo>
                      <a:pt x="238" y="320"/>
                    </a:lnTo>
                    <a:lnTo>
                      <a:pt x="292" y="320"/>
                    </a:lnTo>
                    <a:lnTo>
                      <a:pt x="337" y="376"/>
                    </a:lnTo>
                    <a:lnTo>
                      <a:pt x="348" y="368"/>
                    </a:lnTo>
                    <a:lnTo>
                      <a:pt x="310" y="320"/>
                    </a:lnTo>
                    <a:lnTo>
                      <a:pt x="464" y="320"/>
                    </a:lnTo>
                    <a:lnTo>
                      <a:pt x="464" y="281"/>
                    </a:lnTo>
                    <a:lnTo>
                      <a:pt x="452" y="281"/>
                    </a:lnTo>
                    <a:lnTo>
                      <a:pt x="452" y="52"/>
                    </a:lnTo>
                    <a:lnTo>
                      <a:pt x="464" y="52"/>
                    </a:lnTo>
                    <a:close/>
                    <a:moveTo>
                      <a:pt x="449" y="306"/>
                    </a:moveTo>
                    <a:lnTo>
                      <a:pt x="14" y="306"/>
                    </a:lnTo>
                    <a:lnTo>
                      <a:pt x="14" y="295"/>
                    </a:lnTo>
                    <a:lnTo>
                      <a:pt x="449" y="295"/>
                    </a:lnTo>
                    <a:lnTo>
                      <a:pt x="449" y="306"/>
                    </a:lnTo>
                    <a:close/>
                    <a:moveTo>
                      <a:pt x="14" y="14"/>
                    </a:moveTo>
                    <a:lnTo>
                      <a:pt x="449" y="14"/>
                    </a:lnTo>
                    <a:lnTo>
                      <a:pt x="449" y="38"/>
                    </a:lnTo>
                    <a:lnTo>
                      <a:pt x="14" y="38"/>
                    </a:lnTo>
                    <a:lnTo>
                      <a:pt x="14" y="14"/>
                    </a:lnTo>
                    <a:close/>
                    <a:moveTo>
                      <a:pt x="438" y="280"/>
                    </a:moveTo>
                    <a:lnTo>
                      <a:pt x="26" y="280"/>
                    </a:lnTo>
                    <a:lnTo>
                      <a:pt x="26" y="52"/>
                    </a:lnTo>
                    <a:lnTo>
                      <a:pt x="438" y="52"/>
                    </a:lnTo>
                    <a:lnTo>
                      <a:pt x="438" y="28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90"/>
              <p:cNvSpPr>
                <a:spLocks noEditPoints="1"/>
              </p:cNvSpPr>
              <p:nvPr/>
            </p:nvSpPr>
            <p:spPr bwMode="auto">
              <a:xfrm>
                <a:off x="5221288" y="3425825"/>
                <a:ext cx="174625" cy="188913"/>
              </a:xfrm>
              <a:custGeom>
                <a:avLst/>
                <a:gdLst>
                  <a:gd name="T0" fmla="*/ 46 w 110"/>
                  <a:gd name="T1" fmla="*/ 119 h 119"/>
                  <a:gd name="T2" fmla="*/ 65 w 110"/>
                  <a:gd name="T3" fmla="*/ 119 h 119"/>
                  <a:gd name="T4" fmla="*/ 78 w 110"/>
                  <a:gd name="T5" fmla="*/ 119 h 119"/>
                  <a:gd name="T6" fmla="*/ 110 w 110"/>
                  <a:gd name="T7" fmla="*/ 119 h 119"/>
                  <a:gd name="T8" fmla="*/ 110 w 110"/>
                  <a:gd name="T9" fmla="*/ 29 h 119"/>
                  <a:gd name="T10" fmla="*/ 78 w 110"/>
                  <a:gd name="T11" fmla="*/ 29 h 119"/>
                  <a:gd name="T12" fmla="*/ 78 w 110"/>
                  <a:gd name="T13" fmla="*/ 0 h 119"/>
                  <a:gd name="T14" fmla="*/ 33 w 110"/>
                  <a:gd name="T15" fmla="*/ 0 h 119"/>
                  <a:gd name="T16" fmla="*/ 33 w 110"/>
                  <a:gd name="T17" fmla="*/ 53 h 119"/>
                  <a:gd name="T18" fmla="*/ 0 w 110"/>
                  <a:gd name="T19" fmla="*/ 53 h 119"/>
                  <a:gd name="T20" fmla="*/ 0 w 110"/>
                  <a:gd name="T21" fmla="*/ 119 h 119"/>
                  <a:gd name="T22" fmla="*/ 33 w 110"/>
                  <a:gd name="T23" fmla="*/ 119 h 119"/>
                  <a:gd name="T24" fmla="*/ 46 w 110"/>
                  <a:gd name="T25" fmla="*/ 119 h 119"/>
                  <a:gd name="T26" fmla="*/ 80 w 110"/>
                  <a:gd name="T27" fmla="*/ 43 h 119"/>
                  <a:gd name="T28" fmla="*/ 96 w 110"/>
                  <a:gd name="T29" fmla="*/ 43 h 119"/>
                  <a:gd name="T30" fmla="*/ 96 w 110"/>
                  <a:gd name="T31" fmla="*/ 105 h 119"/>
                  <a:gd name="T32" fmla="*/ 80 w 110"/>
                  <a:gd name="T33" fmla="*/ 105 h 119"/>
                  <a:gd name="T34" fmla="*/ 80 w 110"/>
                  <a:gd name="T35" fmla="*/ 43 h 119"/>
                  <a:gd name="T36" fmla="*/ 47 w 110"/>
                  <a:gd name="T37" fmla="*/ 14 h 119"/>
                  <a:gd name="T38" fmla="*/ 64 w 110"/>
                  <a:gd name="T39" fmla="*/ 14 h 119"/>
                  <a:gd name="T40" fmla="*/ 64 w 110"/>
                  <a:gd name="T41" fmla="*/ 105 h 119"/>
                  <a:gd name="T42" fmla="*/ 47 w 110"/>
                  <a:gd name="T43" fmla="*/ 105 h 119"/>
                  <a:gd name="T44" fmla="*/ 47 w 110"/>
                  <a:gd name="T45" fmla="*/ 14 h 119"/>
                  <a:gd name="T46" fmla="*/ 32 w 110"/>
                  <a:gd name="T47" fmla="*/ 105 h 119"/>
                  <a:gd name="T48" fmla="*/ 14 w 110"/>
                  <a:gd name="T49" fmla="*/ 105 h 119"/>
                  <a:gd name="T50" fmla="*/ 14 w 110"/>
                  <a:gd name="T51" fmla="*/ 67 h 119"/>
                  <a:gd name="T52" fmla="*/ 32 w 110"/>
                  <a:gd name="T53" fmla="*/ 67 h 119"/>
                  <a:gd name="T54" fmla="*/ 32 w 110"/>
                  <a:gd name="T55" fmla="*/ 105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9">
                    <a:moveTo>
                      <a:pt x="46" y="119"/>
                    </a:moveTo>
                    <a:lnTo>
                      <a:pt x="65" y="119"/>
                    </a:lnTo>
                    <a:lnTo>
                      <a:pt x="78" y="119"/>
                    </a:lnTo>
                    <a:lnTo>
                      <a:pt x="110" y="119"/>
                    </a:lnTo>
                    <a:lnTo>
                      <a:pt x="110" y="29"/>
                    </a:lnTo>
                    <a:lnTo>
                      <a:pt x="78" y="29"/>
                    </a:lnTo>
                    <a:lnTo>
                      <a:pt x="78" y="0"/>
                    </a:lnTo>
                    <a:lnTo>
                      <a:pt x="33" y="0"/>
                    </a:lnTo>
                    <a:lnTo>
                      <a:pt x="33" y="53"/>
                    </a:lnTo>
                    <a:lnTo>
                      <a:pt x="0" y="53"/>
                    </a:lnTo>
                    <a:lnTo>
                      <a:pt x="0" y="119"/>
                    </a:lnTo>
                    <a:lnTo>
                      <a:pt x="33" y="119"/>
                    </a:lnTo>
                    <a:lnTo>
                      <a:pt x="46" y="119"/>
                    </a:lnTo>
                    <a:close/>
                    <a:moveTo>
                      <a:pt x="80" y="43"/>
                    </a:moveTo>
                    <a:lnTo>
                      <a:pt x="96" y="43"/>
                    </a:lnTo>
                    <a:lnTo>
                      <a:pt x="96" y="105"/>
                    </a:lnTo>
                    <a:lnTo>
                      <a:pt x="80" y="105"/>
                    </a:lnTo>
                    <a:lnTo>
                      <a:pt x="80" y="43"/>
                    </a:lnTo>
                    <a:close/>
                    <a:moveTo>
                      <a:pt x="47" y="14"/>
                    </a:moveTo>
                    <a:lnTo>
                      <a:pt x="64" y="14"/>
                    </a:lnTo>
                    <a:lnTo>
                      <a:pt x="64" y="105"/>
                    </a:lnTo>
                    <a:lnTo>
                      <a:pt x="47" y="105"/>
                    </a:lnTo>
                    <a:lnTo>
                      <a:pt x="47" y="14"/>
                    </a:lnTo>
                    <a:close/>
                    <a:moveTo>
                      <a:pt x="32" y="105"/>
                    </a:moveTo>
                    <a:lnTo>
                      <a:pt x="14" y="105"/>
                    </a:lnTo>
                    <a:lnTo>
                      <a:pt x="14" y="67"/>
                    </a:lnTo>
                    <a:lnTo>
                      <a:pt x="32" y="67"/>
                    </a:lnTo>
                    <a:lnTo>
                      <a:pt x="32" y="10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3" name="Freeform 91"/>
              <p:cNvSpPr>
                <a:spLocks noEditPoints="1"/>
              </p:cNvSpPr>
              <p:nvPr/>
            </p:nvSpPr>
            <p:spPr bwMode="auto">
              <a:xfrm>
                <a:off x="5424488" y="3427413"/>
                <a:ext cx="174625" cy="187325"/>
              </a:xfrm>
              <a:custGeom>
                <a:avLst/>
                <a:gdLst>
                  <a:gd name="T0" fmla="*/ 45 w 110"/>
                  <a:gd name="T1" fmla="*/ 118 h 118"/>
                  <a:gd name="T2" fmla="*/ 77 w 110"/>
                  <a:gd name="T3" fmla="*/ 118 h 118"/>
                  <a:gd name="T4" fmla="*/ 77 w 110"/>
                  <a:gd name="T5" fmla="*/ 118 h 118"/>
                  <a:gd name="T6" fmla="*/ 110 w 110"/>
                  <a:gd name="T7" fmla="*/ 118 h 118"/>
                  <a:gd name="T8" fmla="*/ 110 w 110"/>
                  <a:gd name="T9" fmla="*/ 0 h 118"/>
                  <a:gd name="T10" fmla="*/ 64 w 110"/>
                  <a:gd name="T11" fmla="*/ 0 h 118"/>
                  <a:gd name="T12" fmla="*/ 64 w 110"/>
                  <a:gd name="T13" fmla="*/ 39 h 118"/>
                  <a:gd name="T14" fmla="*/ 32 w 110"/>
                  <a:gd name="T15" fmla="*/ 39 h 118"/>
                  <a:gd name="T16" fmla="*/ 32 w 110"/>
                  <a:gd name="T17" fmla="*/ 73 h 118"/>
                  <a:gd name="T18" fmla="*/ 0 w 110"/>
                  <a:gd name="T19" fmla="*/ 73 h 118"/>
                  <a:gd name="T20" fmla="*/ 0 w 110"/>
                  <a:gd name="T21" fmla="*/ 118 h 118"/>
                  <a:gd name="T22" fmla="*/ 32 w 110"/>
                  <a:gd name="T23" fmla="*/ 118 h 118"/>
                  <a:gd name="T24" fmla="*/ 45 w 110"/>
                  <a:gd name="T25" fmla="*/ 118 h 118"/>
                  <a:gd name="T26" fmla="*/ 80 w 110"/>
                  <a:gd name="T27" fmla="*/ 14 h 118"/>
                  <a:gd name="T28" fmla="*/ 96 w 110"/>
                  <a:gd name="T29" fmla="*/ 14 h 118"/>
                  <a:gd name="T30" fmla="*/ 96 w 110"/>
                  <a:gd name="T31" fmla="*/ 104 h 118"/>
                  <a:gd name="T32" fmla="*/ 80 w 110"/>
                  <a:gd name="T33" fmla="*/ 104 h 118"/>
                  <a:gd name="T34" fmla="*/ 80 w 110"/>
                  <a:gd name="T35" fmla="*/ 14 h 118"/>
                  <a:gd name="T36" fmla="*/ 46 w 110"/>
                  <a:gd name="T37" fmla="*/ 53 h 118"/>
                  <a:gd name="T38" fmla="*/ 63 w 110"/>
                  <a:gd name="T39" fmla="*/ 53 h 118"/>
                  <a:gd name="T40" fmla="*/ 63 w 110"/>
                  <a:gd name="T41" fmla="*/ 104 h 118"/>
                  <a:gd name="T42" fmla="*/ 46 w 110"/>
                  <a:gd name="T43" fmla="*/ 104 h 118"/>
                  <a:gd name="T44" fmla="*/ 46 w 110"/>
                  <a:gd name="T45" fmla="*/ 53 h 118"/>
                  <a:gd name="T46" fmla="*/ 31 w 110"/>
                  <a:gd name="T47" fmla="*/ 104 h 118"/>
                  <a:gd name="T48" fmla="*/ 14 w 110"/>
                  <a:gd name="T49" fmla="*/ 104 h 118"/>
                  <a:gd name="T50" fmla="*/ 14 w 110"/>
                  <a:gd name="T51" fmla="*/ 87 h 118"/>
                  <a:gd name="T52" fmla="*/ 31 w 110"/>
                  <a:gd name="T53" fmla="*/ 87 h 118"/>
                  <a:gd name="T54" fmla="*/ 31 w 110"/>
                  <a:gd name="T55" fmla="*/ 10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8">
                    <a:moveTo>
                      <a:pt x="45" y="118"/>
                    </a:moveTo>
                    <a:lnTo>
                      <a:pt x="77" y="118"/>
                    </a:lnTo>
                    <a:lnTo>
                      <a:pt x="77" y="118"/>
                    </a:lnTo>
                    <a:lnTo>
                      <a:pt x="110" y="118"/>
                    </a:lnTo>
                    <a:lnTo>
                      <a:pt x="110" y="0"/>
                    </a:lnTo>
                    <a:lnTo>
                      <a:pt x="64" y="0"/>
                    </a:lnTo>
                    <a:lnTo>
                      <a:pt x="64" y="39"/>
                    </a:lnTo>
                    <a:lnTo>
                      <a:pt x="32" y="39"/>
                    </a:lnTo>
                    <a:lnTo>
                      <a:pt x="32" y="73"/>
                    </a:lnTo>
                    <a:lnTo>
                      <a:pt x="0" y="73"/>
                    </a:lnTo>
                    <a:lnTo>
                      <a:pt x="0" y="118"/>
                    </a:lnTo>
                    <a:lnTo>
                      <a:pt x="32" y="118"/>
                    </a:lnTo>
                    <a:lnTo>
                      <a:pt x="45" y="118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04"/>
                    </a:lnTo>
                    <a:lnTo>
                      <a:pt x="80" y="104"/>
                    </a:lnTo>
                    <a:lnTo>
                      <a:pt x="80" y="14"/>
                    </a:lnTo>
                    <a:close/>
                    <a:moveTo>
                      <a:pt x="46" y="53"/>
                    </a:moveTo>
                    <a:lnTo>
                      <a:pt x="63" y="53"/>
                    </a:lnTo>
                    <a:lnTo>
                      <a:pt x="63" y="104"/>
                    </a:lnTo>
                    <a:lnTo>
                      <a:pt x="46" y="104"/>
                    </a:lnTo>
                    <a:lnTo>
                      <a:pt x="46" y="53"/>
                    </a:lnTo>
                    <a:close/>
                    <a:moveTo>
                      <a:pt x="31" y="104"/>
                    </a:moveTo>
                    <a:lnTo>
                      <a:pt x="14" y="104"/>
                    </a:lnTo>
                    <a:lnTo>
                      <a:pt x="14" y="87"/>
                    </a:lnTo>
                    <a:lnTo>
                      <a:pt x="31" y="87"/>
                    </a:lnTo>
                    <a:lnTo>
                      <a:pt x="31" y="10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4" name="Freeform 92"/>
              <p:cNvSpPr>
                <a:spLocks noEditPoints="1"/>
              </p:cNvSpPr>
              <p:nvPr/>
            </p:nvSpPr>
            <p:spPr bwMode="auto">
              <a:xfrm>
                <a:off x="5626100" y="3409950"/>
                <a:ext cx="174625" cy="204788"/>
              </a:xfrm>
              <a:custGeom>
                <a:avLst/>
                <a:gdLst>
                  <a:gd name="T0" fmla="*/ 45 w 110"/>
                  <a:gd name="T1" fmla="*/ 129 h 129"/>
                  <a:gd name="T2" fmla="*/ 65 w 110"/>
                  <a:gd name="T3" fmla="*/ 129 h 129"/>
                  <a:gd name="T4" fmla="*/ 78 w 110"/>
                  <a:gd name="T5" fmla="*/ 129 h 129"/>
                  <a:gd name="T6" fmla="*/ 110 w 110"/>
                  <a:gd name="T7" fmla="*/ 129 h 129"/>
                  <a:gd name="T8" fmla="*/ 110 w 110"/>
                  <a:gd name="T9" fmla="*/ 0 h 129"/>
                  <a:gd name="T10" fmla="*/ 65 w 110"/>
                  <a:gd name="T11" fmla="*/ 0 h 129"/>
                  <a:gd name="T12" fmla="*/ 65 w 110"/>
                  <a:gd name="T13" fmla="*/ 80 h 129"/>
                  <a:gd name="T14" fmla="*/ 45 w 110"/>
                  <a:gd name="T15" fmla="*/ 80 h 129"/>
                  <a:gd name="T16" fmla="*/ 45 w 110"/>
                  <a:gd name="T17" fmla="*/ 47 h 129"/>
                  <a:gd name="T18" fmla="*/ 0 w 110"/>
                  <a:gd name="T19" fmla="*/ 47 h 129"/>
                  <a:gd name="T20" fmla="*/ 0 w 110"/>
                  <a:gd name="T21" fmla="*/ 129 h 129"/>
                  <a:gd name="T22" fmla="*/ 32 w 110"/>
                  <a:gd name="T23" fmla="*/ 129 h 129"/>
                  <a:gd name="T24" fmla="*/ 45 w 110"/>
                  <a:gd name="T25" fmla="*/ 129 h 129"/>
                  <a:gd name="T26" fmla="*/ 80 w 110"/>
                  <a:gd name="T27" fmla="*/ 14 h 129"/>
                  <a:gd name="T28" fmla="*/ 96 w 110"/>
                  <a:gd name="T29" fmla="*/ 14 h 129"/>
                  <a:gd name="T30" fmla="*/ 96 w 110"/>
                  <a:gd name="T31" fmla="*/ 115 h 129"/>
                  <a:gd name="T32" fmla="*/ 80 w 110"/>
                  <a:gd name="T33" fmla="*/ 115 h 129"/>
                  <a:gd name="T34" fmla="*/ 80 w 110"/>
                  <a:gd name="T35" fmla="*/ 14 h 129"/>
                  <a:gd name="T36" fmla="*/ 47 w 110"/>
                  <a:gd name="T37" fmla="*/ 94 h 129"/>
                  <a:gd name="T38" fmla="*/ 64 w 110"/>
                  <a:gd name="T39" fmla="*/ 94 h 129"/>
                  <a:gd name="T40" fmla="*/ 64 w 110"/>
                  <a:gd name="T41" fmla="*/ 115 h 129"/>
                  <a:gd name="T42" fmla="*/ 47 w 110"/>
                  <a:gd name="T43" fmla="*/ 115 h 129"/>
                  <a:gd name="T44" fmla="*/ 47 w 110"/>
                  <a:gd name="T45" fmla="*/ 94 h 129"/>
                  <a:gd name="T46" fmla="*/ 31 w 110"/>
                  <a:gd name="T47" fmla="*/ 115 h 129"/>
                  <a:gd name="T48" fmla="*/ 14 w 110"/>
                  <a:gd name="T49" fmla="*/ 115 h 129"/>
                  <a:gd name="T50" fmla="*/ 14 w 110"/>
                  <a:gd name="T51" fmla="*/ 61 h 129"/>
                  <a:gd name="T52" fmla="*/ 31 w 110"/>
                  <a:gd name="T53" fmla="*/ 61 h 129"/>
                  <a:gd name="T54" fmla="*/ 31 w 110"/>
                  <a:gd name="T55" fmla="*/ 115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29">
                    <a:moveTo>
                      <a:pt x="45" y="129"/>
                    </a:moveTo>
                    <a:lnTo>
                      <a:pt x="65" y="129"/>
                    </a:lnTo>
                    <a:lnTo>
                      <a:pt x="78" y="129"/>
                    </a:lnTo>
                    <a:lnTo>
                      <a:pt x="110" y="129"/>
                    </a:lnTo>
                    <a:lnTo>
                      <a:pt x="110" y="0"/>
                    </a:lnTo>
                    <a:lnTo>
                      <a:pt x="65" y="0"/>
                    </a:lnTo>
                    <a:lnTo>
                      <a:pt x="65" y="80"/>
                    </a:lnTo>
                    <a:lnTo>
                      <a:pt x="45" y="80"/>
                    </a:lnTo>
                    <a:lnTo>
                      <a:pt x="45" y="47"/>
                    </a:lnTo>
                    <a:lnTo>
                      <a:pt x="0" y="47"/>
                    </a:lnTo>
                    <a:lnTo>
                      <a:pt x="0" y="129"/>
                    </a:lnTo>
                    <a:lnTo>
                      <a:pt x="32" y="129"/>
                    </a:lnTo>
                    <a:lnTo>
                      <a:pt x="45" y="129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15"/>
                    </a:lnTo>
                    <a:lnTo>
                      <a:pt x="80" y="115"/>
                    </a:lnTo>
                    <a:lnTo>
                      <a:pt x="80" y="14"/>
                    </a:lnTo>
                    <a:close/>
                    <a:moveTo>
                      <a:pt x="47" y="94"/>
                    </a:moveTo>
                    <a:lnTo>
                      <a:pt x="64" y="94"/>
                    </a:lnTo>
                    <a:lnTo>
                      <a:pt x="64" y="115"/>
                    </a:lnTo>
                    <a:lnTo>
                      <a:pt x="47" y="115"/>
                    </a:lnTo>
                    <a:lnTo>
                      <a:pt x="47" y="94"/>
                    </a:lnTo>
                    <a:close/>
                    <a:moveTo>
                      <a:pt x="31" y="115"/>
                    </a:moveTo>
                    <a:lnTo>
                      <a:pt x="14" y="115"/>
                    </a:lnTo>
                    <a:lnTo>
                      <a:pt x="14" y="61"/>
                    </a:lnTo>
                    <a:lnTo>
                      <a:pt x="31" y="61"/>
                    </a:lnTo>
                    <a:lnTo>
                      <a:pt x="31" y="1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5" name="Rectangle 93"/>
              <p:cNvSpPr>
                <a:spLocks noChangeArrowheads="1"/>
              </p:cNvSpPr>
              <p:nvPr/>
            </p:nvSpPr>
            <p:spPr bwMode="auto">
              <a:xfrm>
                <a:off x="5226050" y="3333750"/>
                <a:ext cx="176213" cy="222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6" name="Rectangle 94"/>
              <p:cNvSpPr>
                <a:spLocks noChangeArrowheads="1"/>
              </p:cNvSpPr>
              <p:nvPr/>
            </p:nvSpPr>
            <p:spPr bwMode="auto">
              <a:xfrm>
                <a:off x="5226050" y="3373438"/>
                <a:ext cx="71438" cy="2540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57" name="Oval 52"/>
            <p:cNvSpPr/>
            <p:nvPr/>
          </p:nvSpPr>
          <p:spPr>
            <a:xfrm>
              <a:off x="5737232" y="4283717"/>
              <a:ext cx="466718" cy="466718"/>
            </a:xfrm>
            <a:prstGeom prst="ellipse">
              <a:avLst/>
            </a:prstGeom>
            <a:gradFill flip="none" rotWithShape="1">
              <a:gsLst>
                <a:gs pos="87000">
                  <a:srgbClr val="0D1325"/>
                </a:gs>
                <a:gs pos="0">
                  <a:srgbClr val="54D0CA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8" name="Freeform 95"/>
            <p:cNvSpPr>
              <a:spLocks noEditPoints="1"/>
            </p:cNvSpPr>
            <p:nvPr/>
          </p:nvSpPr>
          <p:spPr bwMode="auto">
            <a:xfrm>
              <a:off x="5823450" y="4387670"/>
              <a:ext cx="294282" cy="258813"/>
            </a:xfrm>
            <a:custGeom>
              <a:avLst/>
              <a:gdLst>
                <a:gd name="T0" fmla="*/ 448 w 531"/>
                <a:gd name="T1" fmla="*/ 98 h 467"/>
                <a:gd name="T2" fmla="*/ 461 w 531"/>
                <a:gd name="T3" fmla="*/ 75 h 467"/>
                <a:gd name="T4" fmla="*/ 449 w 531"/>
                <a:gd name="T5" fmla="*/ 72 h 467"/>
                <a:gd name="T6" fmla="*/ 442 w 531"/>
                <a:gd name="T7" fmla="*/ 85 h 467"/>
                <a:gd name="T8" fmla="*/ 430 w 531"/>
                <a:gd name="T9" fmla="*/ 78 h 467"/>
                <a:gd name="T10" fmla="*/ 435 w 531"/>
                <a:gd name="T11" fmla="*/ 67 h 467"/>
                <a:gd name="T12" fmla="*/ 429 w 531"/>
                <a:gd name="T13" fmla="*/ 60 h 467"/>
                <a:gd name="T14" fmla="*/ 286 w 531"/>
                <a:gd name="T15" fmla="*/ 36 h 467"/>
                <a:gd name="T16" fmla="*/ 288 w 531"/>
                <a:gd name="T17" fmla="*/ 15 h 467"/>
                <a:gd name="T18" fmla="*/ 266 w 531"/>
                <a:gd name="T19" fmla="*/ 0 h 467"/>
                <a:gd name="T20" fmla="*/ 247 w 531"/>
                <a:gd name="T21" fmla="*/ 11 h 467"/>
                <a:gd name="T22" fmla="*/ 243 w 531"/>
                <a:gd name="T23" fmla="*/ 31 h 467"/>
                <a:gd name="T24" fmla="*/ 135 w 531"/>
                <a:gd name="T25" fmla="*/ 51 h 467"/>
                <a:gd name="T26" fmla="*/ 97 w 531"/>
                <a:gd name="T27" fmla="*/ 65 h 467"/>
                <a:gd name="T28" fmla="*/ 101 w 531"/>
                <a:gd name="T29" fmla="*/ 78 h 467"/>
                <a:gd name="T30" fmla="*/ 92 w 531"/>
                <a:gd name="T31" fmla="*/ 87 h 467"/>
                <a:gd name="T32" fmla="*/ 84 w 531"/>
                <a:gd name="T33" fmla="*/ 75 h 467"/>
                <a:gd name="T34" fmla="*/ 72 w 531"/>
                <a:gd name="T35" fmla="*/ 72 h 467"/>
                <a:gd name="T36" fmla="*/ 78 w 531"/>
                <a:gd name="T37" fmla="*/ 95 h 467"/>
                <a:gd name="T38" fmla="*/ 0 w 531"/>
                <a:gd name="T39" fmla="*/ 304 h 467"/>
                <a:gd name="T40" fmla="*/ 24 w 531"/>
                <a:gd name="T41" fmla="*/ 328 h 467"/>
                <a:gd name="T42" fmla="*/ 138 w 531"/>
                <a:gd name="T43" fmla="*/ 339 h 467"/>
                <a:gd name="T44" fmla="*/ 173 w 531"/>
                <a:gd name="T45" fmla="*/ 320 h 467"/>
                <a:gd name="T46" fmla="*/ 185 w 531"/>
                <a:gd name="T47" fmla="*/ 300 h 467"/>
                <a:gd name="T48" fmla="*/ 114 w 531"/>
                <a:gd name="T49" fmla="*/ 84 h 467"/>
                <a:gd name="T50" fmla="*/ 178 w 531"/>
                <a:gd name="T51" fmla="*/ 58 h 467"/>
                <a:gd name="T52" fmla="*/ 243 w 531"/>
                <a:gd name="T53" fmla="*/ 233 h 467"/>
                <a:gd name="T54" fmla="*/ 249 w 531"/>
                <a:gd name="T55" fmla="*/ 299 h 467"/>
                <a:gd name="T56" fmla="*/ 248 w 531"/>
                <a:gd name="T57" fmla="*/ 352 h 467"/>
                <a:gd name="T58" fmla="*/ 210 w 531"/>
                <a:gd name="T59" fmla="*/ 385 h 467"/>
                <a:gd name="T60" fmla="*/ 186 w 531"/>
                <a:gd name="T61" fmla="*/ 467 h 467"/>
                <a:gd name="T62" fmla="*/ 327 w 531"/>
                <a:gd name="T63" fmla="*/ 386 h 467"/>
                <a:gd name="T64" fmla="*/ 292 w 531"/>
                <a:gd name="T65" fmla="*/ 371 h 467"/>
                <a:gd name="T66" fmla="*/ 282 w 531"/>
                <a:gd name="T67" fmla="*/ 299 h 467"/>
                <a:gd name="T68" fmla="*/ 289 w 531"/>
                <a:gd name="T69" fmla="*/ 233 h 467"/>
                <a:gd name="T70" fmla="*/ 354 w 531"/>
                <a:gd name="T71" fmla="*/ 58 h 467"/>
                <a:gd name="T72" fmla="*/ 417 w 531"/>
                <a:gd name="T73" fmla="*/ 84 h 467"/>
                <a:gd name="T74" fmla="*/ 346 w 531"/>
                <a:gd name="T75" fmla="*/ 300 h 467"/>
                <a:gd name="T76" fmla="*/ 358 w 531"/>
                <a:gd name="T77" fmla="*/ 320 h 467"/>
                <a:gd name="T78" fmla="*/ 396 w 531"/>
                <a:gd name="T79" fmla="*/ 339 h 467"/>
                <a:gd name="T80" fmla="*/ 507 w 531"/>
                <a:gd name="T81" fmla="*/ 328 h 467"/>
                <a:gd name="T82" fmla="*/ 531 w 531"/>
                <a:gd name="T83" fmla="*/ 303 h 467"/>
                <a:gd name="T84" fmla="*/ 275 w 531"/>
                <a:gd name="T85" fmla="*/ 24 h 467"/>
                <a:gd name="T86" fmla="*/ 266 w 531"/>
                <a:gd name="T87" fmla="*/ 34 h 467"/>
                <a:gd name="T88" fmla="*/ 257 w 531"/>
                <a:gd name="T89" fmla="*/ 21 h 467"/>
                <a:gd name="T90" fmla="*/ 51 w 531"/>
                <a:gd name="T91" fmla="*/ 325 h 467"/>
                <a:gd name="T92" fmla="*/ 166 w 531"/>
                <a:gd name="T93" fmla="*/ 308 h 467"/>
                <a:gd name="T94" fmla="*/ 134 w 531"/>
                <a:gd name="T95" fmla="*/ 325 h 467"/>
                <a:gd name="T96" fmla="*/ 270 w 531"/>
                <a:gd name="T97" fmla="*/ 217 h 467"/>
                <a:gd name="T98" fmla="*/ 275 w 531"/>
                <a:gd name="T99" fmla="*/ 274 h 467"/>
                <a:gd name="T100" fmla="*/ 256 w 531"/>
                <a:gd name="T101" fmla="*/ 274 h 467"/>
                <a:gd name="T102" fmla="*/ 262 w 531"/>
                <a:gd name="T103" fmla="*/ 217 h 467"/>
                <a:gd name="T104" fmla="*/ 331 w 531"/>
                <a:gd name="T105" fmla="*/ 453 h 467"/>
                <a:gd name="T106" fmla="*/ 296 w 531"/>
                <a:gd name="T107" fmla="*/ 391 h 467"/>
                <a:gd name="T108" fmla="*/ 256 w 531"/>
                <a:gd name="T109" fmla="*/ 368 h 467"/>
                <a:gd name="T110" fmla="*/ 268 w 531"/>
                <a:gd name="T111" fmla="*/ 307 h 467"/>
                <a:gd name="T112" fmla="*/ 274 w 531"/>
                <a:gd name="T113" fmla="*/ 368 h 467"/>
                <a:gd name="T114" fmla="*/ 268 w 531"/>
                <a:gd name="T115" fmla="*/ 203 h 467"/>
                <a:gd name="T116" fmla="*/ 268 w 531"/>
                <a:gd name="T117" fmla="*/ 53 h 467"/>
                <a:gd name="T118" fmla="*/ 480 w 531"/>
                <a:gd name="T119" fmla="*/ 325 h 467"/>
                <a:gd name="T120" fmla="*/ 367 w 531"/>
                <a:gd name="T121" fmla="*/ 308 h 467"/>
                <a:gd name="T122" fmla="*/ 480 w 531"/>
                <a:gd name="T123" fmla="*/ 325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31" h="467">
                  <a:moveTo>
                    <a:pt x="531" y="303"/>
                  </a:moveTo>
                  <a:lnTo>
                    <a:pt x="531" y="303"/>
                  </a:lnTo>
                  <a:lnTo>
                    <a:pt x="531" y="300"/>
                  </a:lnTo>
                  <a:lnTo>
                    <a:pt x="530" y="298"/>
                  </a:lnTo>
                  <a:lnTo>
                    <a:pt x="448" y="98"/>
                  </a:lnTo>
                  <a:lnTo>
                    <a:pt x="448" y="98"/>
                  </a:lnTo>
                  <a:lnTo>
                    <a:pt x="453" y="95"/>
                  </a:lnTo>
                  <a:lnTo>
                    <a:pt x="457" y="91"/>
                  </a:lnTo>
                  <a:lnTo>
                    <a:pt x="461" y="84"/>
                  </a:lnTo>
                  <a:lnTo>
                    <a:pt x="462" y="78"/>
                  </a:lnTo>
                  <a:lnTo>
                    <a:pt x="462" y="78"/>
                  </a:lnTo>
                  <a:lnTo>
                    <a:pt x="461" y="75"/>
                  </a:lnTo>
                  <a:lnTo>
                    <a:pt x="459" y="72"/>
                  </a:lnTo>
                  <a:lnTo>
                    <a:pt x="457" y="71"/>
                  </a:lnTo>
                  <a:lnTo>
                    <a:pt x="454" y="70"/>
                  </a:lnTo>
                  <a:lnTo>
                    <a:pt x="454" y="70"/>
                  </a:lnTo>
                  <a:lnTo>
                    <a:pt x="452" y="71"/>
                  </a:lnTo>
                  <a:lnTo>
                    <a:pt x="449" y="72"/>
                  </a:lnTo>
                  <a:lnTo>
                    <a:pt x="448" y="75"/>
                  </a:lnTo>
                  <a:lnTo>
                    <a:pt x="448" y="78"/>
                  </a:lnTo>
                  <a:lnTo>
                    <a:pt x="448" y="78"/>
                  </a:lnTo>
                  <a:lnTo>
                    <a:pt x="446" y="81"/>
                  </a:lnTo>
                  <a:lnTo>
                    <a:pt x="444" y="83"/>
                  </a:lnTo>
                  <a:lnTo>
                    <a:pt x="442" y="85"/>
                  </a:lnTo>
                  <a:lnTo>
                    <a:pt x="439" y="87"/>
                  </a:lnTo>
                  <a:lnTo>
                    <a:pt x="439" y="87"/>
                  </a:lnTo>
                  <a:lnTo>
                    <a:pt x="436" y="85"/>
                  </a:lnTo>
                  <a:lnTo>
                    <a:pt x="434" y="83"/>
                  </a:lnTo>
                  <a:lnTo>
                    <a:pt x="431" y="81"/>
                  </a:lnTo>
                  <a:lnTo>
                    <a:pt x="430" y="78"/>
                  </a:lnTo>
                  <a:lnTo>
                    <a:pt x="430" y="78"/>
                  </a:lnTo>
                  <a:lnTo>
                    <a:pt x="431" y="75"/>
                  </a:lnTo>
                  <a:lnTo>
                    <a:pt x="434" y="72"/>
                  </a:lnTo>
                  <a:lnTo>
                    <a:pt x="434" y="72"/>
                  </a:lnTo>
                  <a:lnTo>
                    <a:pt x="435" y="70"/>
                  </a:lnTo>
                  <a:lnTo>
                    <a:pt x="435" y="67"/>
                  </a:lnTo>
                  <a:lnTo>
                    <a:pt x="435" y="65"/>
                  </a:lnTo>
                  <a:lnTo>
                    <a:pt x="434" y="63"/>
                  </a:lnTo>
                  <a:lnTo>
                    <a:pt x="434" y="63"/>
                  </a:lnTo>
                  <a:lnTo>
                    <a:pt x="431" y="61"/>
                  </a:lnTo>
                  <a:lnTo>
                    <a:pt x="429" y="60"/>
                  </a:lnTo>
                  <a:lnTo>
                    <a:pt x="429" y="60"/>
                  </a:lnTo>
                  <a:lnTo>
                    <a:pt x="396" y="51"/>
                  </a:lnTo>
                  <a:lnTo>
                    <a:pt x="360" y="44"/>
                  </a:lnTo>
                  <a:lnTo>
                    <a:pt x="323" y="41"/>
                  </a:lnTo>
                  <a:lnTo>
                    <a:pt x="283" y="39"/>
                  </a:lnTo>
                  <a:lnTo>
                    <a:pt x="283" y="39"/>
                  </a:lnTo>
                  <a:lnTo>
                    <a:pt x="286" y="36"/>
                  </a:lnTo>
                  <a:lnTo>
                    <a:pt x="288" y="31"/>
                  </a:lnTo>
                  <a:lnTo>
                    <a:pt x="289" y="28"/>
                  </a:lnTo>
                  <a:lnTo>
                    <a:pt x="289" y="24"/>
                  </a:lnTo>
                  <a:lnTo>
                    <a:pt x="289" y="24"/>
                  </a:lnTo>
                  <a:lnTo>
                    <a:pt x="289" y="20"/>
                  </a:lnTo>
                  <a:lnTo>
                    <a:pt x="288" y="15"/>
                  </a:lnTo>
                  <a:lnTo>
                    <a:pt x="286" y="11"/>
                  </a:lnTo>
                  <a:lnTo>
                    <a:pt x="282" y="8"/>
                  </a:lnTo>
                  <a:lnTo>
                    <a:pt x="279" y="4"/>
                  </a:lnTo>
                  <a:lnTo>
                    <a:pt x="275" y="2"/>
                  </a:lnTo>
                  <a:lnTo>
                    <a:pt x="270" y="1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261" y="1"/>
                  </a:lnTo>
                  <a:lnTo>
                    <a:pt x="256" y="2"/>
                  </a:lnTo>
                  <a:lnTo>
                    <a:pt x="253" y="4"/>
                  </a:lnTo>
                  <a:lnTo>
                    <a:pt x="249" y="8"/>
                  </a:lnTo>
                  <a:lnTo>
                    <a:pt x="247" y="11"/>
                  </a:lnTo>
                  <a:lnTo>
                    <a:pt x="245" y="15"/>
                  </a:lnTo>
                  <a:lnTo>
                    <a:pt x="242" y="20"/>
                  </a:lnTo>
                  <a:lnTo>
                    <a:pt x="242" y="24"/>
                  </a:lnTo>
                  <a:lnTo>
                    <a:pt x="242" y="24"/>
                  </a:lnTo>
                  <a:lnTo>
                    <a:pt x="242" y="28"/>
                  </a:lnTo>
                  <a:lnTo>
                    <a:pt x="243" y="31"/>
                  </a:lnTo>
                  <a:lnTo>
                    <a:pt x="246" y="36"/>
                  </a:lnTo>
                  <a:lnTo>
                    <a:pt x="248" y="39"/>
                  </a:lnTo>
                  <a:lnTo>
                    <a:pt x="248" y="39"/>
                  </a:lnTo>
                  <a:lnTo>
                    <a:pt x="209" y="41"/>
                  </a:lnTo>
                  <a:lnTo>
                    <a:pt x="171" y="44"/>
                  </a:lnTo>
                  <a:lnTo>
                    <a:pt x="135" y="51"/>
                  </a:lnTo>
                  <a:lnTo>
                    <a:pt x="102" y="60"/>
                  </a:lnTo>
                  <a:lnTo>
                    <a:pt x="102" y="60"/>
                  </a:lnTo>
                  <a:lnTo>
                    <a:pt x="100" y="61"/>
                  </a:lnTo>
                  <a:lnTo>
                    <a:pt x="98" y="63"/>
                  </a:lnTo>
                  <a:lnTo>
                    <a:pt x="98" y="63"/>
                  </a:lnTo>
                  <a:lnTo>
                    <a:pt x="97" y="65"/>
                  </a:lnTo>
                  <a:lnTo>
                    <a:pt x="97" y="67"/>
                  </a:lnTo>
                  <a:lnTo>
                    <a:pt x="97" y="70"/>
                  </a:lnTo>
                  <a:lnTo>
                    <a:pt x="99" y="72"/>
                  </a:lnTo>
                  <a:lnTo>
                    <a:pt x="99" y="72"/>
                  </a:lnTo>
                  <a:lnTo>
                    <a:pt x="100" y="75"/>
                  </a:lnTo>
                  <a:lnTo>
                    <a:pt x="101" y="78"/>
                  </a:lnTo>
                  <a:lnTo>
                    <a:pt x="101" y="78"/>
                  </a:lnTo>
                  <a:lnTo>
                    <a:pt x="100" y="81"/>
                  </a:lnTo>
                  <a:lnTo>
                    <a:pt x="99" y="83"/>
                  </a:lnTo>
                  <a:lnTo>
                    <a:pt x="95" y="85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89" y="85"/>
                  </a:lnTo>
                  <a:lnTo>
                    <a:pt x="87" y="83"/>
                  </a:lnTo>
                  <a:lnTo>
                    <a:pt x="85" y="81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4" y="75"/>
                  </a:lnTo>
                  <a:lnTo>
                    <a:pt x="83" y="72"/>
                  </a:lnTo>
                  <a:lnTo>
                    <a:pt x="80" y="71"/>
                  </a:lnTo>
                  <a:lnTo>
                    <a:pt x="77" y="70"/>
                  </a:lnTo>
                  <a:lnTo>
                    <a:pt x="77" y="70"/>
                  </a:lnTo>
                  <a:lnTo>
                    <a:pt x="75" y="71"/>
                  </a:lnTo>
                  <a:lnTo>
                    <a:pt x="72" y="72"/>
                  </a:lnTo>
                  <a:lnTo>
                    <a:pt x="71" y="75"/>
                  </a:lnTo>
                  <a:lnTo>
                    <a:pt x="71" y="78"/>
                  </a:lnTo>
                  <a:lnTo>
                    <a:pt x="71" y="78"/>
                  </a:lnTo>
                  <a:lnTo>
                    <a:pt x="71" y="84"/>
                  </a:lnTo>
                  <a:lnTo>
                    <a:pt x="74" y="91"/>
                  </a:lnTo>
                  <a:lnTo>
                    <a:pt x="78" y="95"/>
                  </a:lnTo>
                  <a:lnTo>
                    <a:pt x="84" y="98"/>
                  </a:lnTo>
                  <a:lnTo>
                    <a:pt x="2" y="298"/>
                  </a:lnTo>
                  <a:lnTo>
                    <a:pt x="2" y="298"/>
                  </a:lnTo>
                  <a:lnTo>
                    <a:pt x="2" y="300"/>
                  </a:lnTo>
                  <a:lnTo>
                    <a:pt x="2" y="303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4" y="310"/>
                  </a:lnTo>
                  <a:lnTo>
                    <a:pt x="8" y="314"/>
                  </a:lnTo>
                  <a:lnTo>
                    <a:pt x="12" y="320"/>
                  </a:lnTo>
                  <a:lnTo>
                    <a:pt x="18" y="324"/>
                  </a:lnTo>
                  <a:lnTo>
                    <a:pt x="24" y="328"/>
                  </a:lnTo>
                  <a:lnTo>
                    <a:pt x="32" y="333"/>
                  </a:lnTo>
                  <a:lnTo>
                    <a:pt x="39" y="336"/>
                  </a:lnTo>
                  <a:lnTo>
                    <a:pt x="48" y="339"/>
                  </a:lnTo>
                  <a:lnTo>
                    <a:pt x="50" y="339"/>
                  </a:lnTo>
                  <a:lnTo>
                    <a:pt x="135" y="339"/>
                  </a:lnTo>
                  <a:lnTo>
                    <a:pt x="138" y="339"/>
                  </a:lnTo>
                  <a:lnTo>
                    <a:pt x="138" y="339"/>
                  </a:lnTo>
                  <a:lnTo>
                    <a:pt x="146" y="336"/>
                  </a:lnTo>
                  <a:lnTo>
                    <a:pt x="154" y="333"/>
                  </a:lnTo>
                  <a:lnTo>
                    <a:pt x="161" y="328"/>
                  </a:lnTo>
                  <a:lnTo>
                    <a:pt x="168" y="324"/>
                  </a:lnTo>
                  <a:lnTo>
                    <a:pt x="173" y="320"/>
                  </a:lnTo>
                  <a:lnTo>
                    <a:pt x="179" y="314"/>
                  </a:lnTo>
                  <a:lnTo>
                    <a:pt x="183" y="310"/>
                  </a:lnTo>
                  <a:lnTo>
                    <a:pt x="186" y="304"/>
                  </a:lnTo>
                  <a:lnTo>
                    <a:pt x="185" y="303"/>
                  </a:lnTo>
                  <a:lnTo>
                    <a:pt x="185" y="303"/>
                  </a:lnTo>
                  <a:lnTo>
                    <a:pt x="185" y="300"/>
                  </a:lnTo>
                  <a:lnTo>
                    <a:pt x="184" y="298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107" y="95"/>
                  </a:lnTo>
                  <a:lnTo>
                    <a:pt x="112" y="90"/>
                  </a:lnTo>
                  <a:lnTo>
                    <a:pt x="114" y="84"/>
                  </a:lnTo>
                  <a:lnTo>
                    <a:pt x="115" y="78"/>
                  </a:lnTo>
                  <a:lnTo>
                    <a:pt x="115" y="78"/>
                  </a:lnTo>
                  <a:lnTo>
                    <a:pt x="114" y="70"/>
                  </a:lnTo>
                  <a:lnTo>
                    <a:pt x="114" y="70"/>
                  </a:lnTo>
                  <a:lnTo>
                    <a:pt x="145" y="64"/>
                  </a:lnTo>
                  <a:lnTo>
                    <a:pt x="178" y="58"/>
                  </a:lnTo>
                  <a:lnTo>
                    <a:pt x="212" y="54"/>
                  </a:lnTo>
                  <a:lnTo>
                    <a:pt x="249" y="53"/>
                  </a:lnTo>
                  <a:lnTo>
                    <a:pt x="249" y="211"/>
                  </a:lnTo>
                  <a:lnTo>
                    <a:pt x="249" y="211"/>
                  </a:lnTo>
                  <a:lnTo>
                    <a:pt x="246" y="222"/>
                  </a:lnTo>
                  <a:lnTo>
                    <a:pt x="243" y="233"/>
                  </a:lnTo>
                  <a:lnTo>
                    <a:pt x="241" y="244"/>
                  </a:lnTo>
                  <a:lnTo>
                    <a:pt x="241" y="255"/>
                  </a:lnTo>
                  <a:lnTo>
                    <a:pt x="241" y="267"/>
                  </a:lnTo>
                  <a:lnTo>
                    <a:pt x="243" y="278"/>
                  </a:lnTo>
                  <a:lnTo>
                    <a:pt x="246" y="288"/>
                  </a:lnTo>
                  <a:lnTo>
                    <a:pt x="249" y="299"/>
                  </a:lnTo>
                  <a:lnTo>
                    <a:pt x="249" y="299"/>
                  </a:lnTo>
                  <a:lnTo>
                    <a:pt x="249" y="300"/>
                  </a:lnTo>
                  <a:lnTo>
                    <a:pt x="249" y="341"/>
                  </a:lnTo>
                  <a:lnTo>
                    <a:pt x="249" y="341"/>
                  </a:lnTo>
                  <a:lnTo>
                    <a:pt x="249" y="346"/>
                  </a:lnTo>
                  <a:lnTo>
                    <a:pt x="248" y="352"/>
                  </a:lnTo>
                  <a:lnTo>
                    <a:pt x="246" y="358"/>
                  </a:lnTo>
                  <a:lnTo>
                    <a:pt x="242" y="364"/>
                  </a:lnTo>
                  <a:lnTo>
                    <a:pt x="238" y="371"/>
                  </a:lnTo>
                  <a:lnTo>
                    <a:pt x="230" y="376"/>
                  </a:lnTo>
                  <a:lnTo>
                    <a:pt x="222" y="381"/>
                  </a:lnTo>
                  <a:lnTo>
                    <a:pt x="210" y="385"/>
                  </a:lnTo>
                  <a:lnTo>
                    <a:pt x="206" y="386"/>
                  </a:lnTo>
                  <a:lnTo>
                    <a:pt x="205" y="391"/>
                  </a:lnTo>
                  <a:lnTo>
                    <a:pt x="192" y="391"/>
                  </a:lnTo>
                  <a:lnTo>
                    <a:pt x="192" y="429"/>
                  </a:lnTo>
                  <a:lnTo>
                    <a:pt x="186" y="429"/>
                  </a:lnTo>
                  <a:lnTo>
                    <a:pt x="186" y="467"/>
                  </a:lnTo>
                  <a:lnTo>
                    <a:pt x="345" y="467"/>
                  </a:lnTo>
                  <a:lnTo>
                    <a:pt x="345" y="429"/>
                  </a:lnTo>
                  <a:lnTo>
                    <a:pt x="340" y="429"/>
                  </a:lnTo>
                  <a:lnTo>
                    <a:pt x="340" y="391"/>
                  </a:lnTo>
                  <a:lnTo>
                    <a:pt x="327" y="391"/>
                  </a:lnTo>
                  <a:lnTo>
                    <a:pt x="327" y="386"/>
                  </a:lnTo>
                  <a:lnTo>
                    <a:pt x="321" y="385"/>
                  </a:lnTo>
                  <a:lnTo>
                    <a:pt x="321" y="385"/>
                  </a:lnTo>
                  <a:lnTo>
                    <a:pt x="311" y="382"/>
                  </a:lnTo>
                  <a:lnTo>
                    <a:pt x="304" y="379"/>
                  </a:lnTo>
                  <a:lnTo>
                    <a:pt x="297" y="375"/>
                  </a:lnTo>
                  <a:lnTo>
                    <a:pt x="292" y="371"/>
                  </a:lnTo>
                  <a:lnTo>
                    <a:pt x="288" y="364"/>
                  </a:lnTo>
                  <a:lnTo>
                    <a:pt x="286" y="358"/>
                  </a:lnTo>
                  <a:lnTo>
                    <a:pt x="283" y="350"/>
                  </a:lnTo>
                  <a:lnTo>
                    <a:pt x="282" y="341"/>
                  </a:lnTo>
                  <a:lnTo>
                    <a:pt x="282" y="299"/>
                  </a:lnTo>
                  <a:lnTo>
                    <a:pt x="282" y="299"/>
                  </a:lnTo>
                  <a:lnTo>
                    <a:pt x="286" y="288"/>
                  </a:lnTo>
                  <a:lnTo>
                    <a:pt x="289" y="278"/>
                  </a:lnTo>
                  <a:lnTo>
                    <a:pt x="290" y="266"/>
                  </a:lnTo>
                  <a:lnTo>
                    <a:pt x="290" y="255"/>
                  </a:lnTo>
                  <a:lnTo>
                    <a:pt x="290" y="244"/>
                  </a:lnTo>
                  <a:lnTo>
                    <a:pt x="289" y="233"/>
                  </a:lnTo>
                  <a:lnTo>
                    <a:pt x="286" y="222"/>
                  </a:lnTo>
                  <a:lnTo>
                    <a:pt x="282" y="211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319" y="54"/>
                  </a:lnTo>
                  <a:lnTo>
                    <a:pt x="354" y="58"/>
                  </a:lnTo>
                  <a:lnTo>
                    <a:pt x="387" y="64"/>
                  </a:lnTo>
                  <a:lnTo>
                    <a:pt x="417" y="70"/>
                  </a:lnTo>
                  <a:lnTo>
                    <a:pt x="417" y="70"/>
                  </a:lnTo>
                  <a:lnTo>
                    <a:pt x="416" y="78"/>
                  </a:lnTo>
                  <a:lnTo>
                    <a:pt x="416" y="78"/>
                  </a:lnTo>
                  <a:lnTo>
                    <a:pt x="417" y="84"/>
                  </a:lnTo>
                  <a:lnTo>
                    <a:pt x="421" y="90"/>
                  </a:lnTo>
                  <a:lnTo>
                    <a:pt x="424" y="95"/>
                  </a:lnTo>
                  <a:lnTo>
                    <a:pt x="429" y="98"/>
                  </a:lnTo>
                  <a:lnTo>
                    <a:pt x="347" y="298"/>
                  </a:lnTo>
                  <a:lnTo>
                    <a:pt x="347" y="298"/>
                  </a:lnTo>
                  <a:lnTo>
                    <a:pt x="346" y="300"/>
                  </a:lnTo>
                  <a:lnTo>
                    <a:pt x="347" y="303"/>
                  </a:lnTo>
                  <a:lnTo>
                    <a:pt x="346" y="304"/>
                  </a:lnTo>
                  <a:lnTo>
                    <a:pt x="346" y="304"/>
                  </a:lnTo>
                  <a:lnTo>
                    <a:pt x="349" y="310"/>
                  </a:lnTo>
                  <a:lnTo>
                    <a:pt x="354" y="314"/>
                  </a:lnTo>
                  <a:lnTo>
                    <a:pt x="358" y="320"/>
                  </a:lnTo>
                  <a:lnTo>
                    <a:pt x="363" y="324"/>
                  </a:lnTo>
                  <a:lnTo>
                    <a:pt x="370" y="328"/>
                  </a:lnTo>
                  <a:lnTo>
                    <a:pt x="377" y="333"/>
                  </a:lnTo>
                  <a:lnTo>
                    <a:pt x="385" y="336"/>
                  </a:lnTo>
                  <a:lnTo>
                    <a:pt x="394" y="339"/>
                  </a:lnTo>
                  <a:lnTo>
                    <a:pt x="396" y="339"/>
                  </a:lnTo>
                  <a:lnTo>
                    <a:pt x="481" y="339"/>
                  </a:lnTo>
                  <a:lnTo>
                    <a:pt x="483" y="339"/>
                  </a:lnTo>
                  <a:lnTo>
                    <a:pt x="483" y="339"/>
                  </a:lnTo>
                  <a:lnTo>
                    <a:pt x="492" y="336"/>
                  </a:lnTo>
                  <a:lnTo>
                    <a:pt x="499" y="333"/>
                  </a:lnTo>
                  <a:lnTo>
                    <a:pt x="507" y="328"/>
                  </a:lnTo>
                  <a:lnTo>
                    <a:pt x="513" y="324"/>
                  </a:lnTo>
                  <a:lnTo>
                    <a:pt x="519" y="320"/>
                  </a:lnTo>
                  <a:lnTo>
                    <a:pt x="524" y="314"/>
                  </a:lnTo>
                  <a:lnTo>
                    <a:pt x="527" y="310"/>
                  </a:lnTo>
                  <a:lnTo>
                    <a:pt x="531" y="304"/>
                  </a:lnTo>
                  <a:lnTo>
                    <a:pt x="531" y="303"/>
                  </a:lnTo>
                  <a:close/>
                  <a:moveTo>
                    <a:pt x="266" y="15"/>
                  </a:moveTo>
                  <a:lnTo>
                    <a:pt x="266" y="15"/>
                  </a:lnTo>
                  <a:lnTo>
                    <a:pt x="269" y="15"/>
                  </a:lnTo>
                  <a:lnTo>
                    <a:pt x="273" y="17"/>
                  </a:lnTo>
                  <a:lnTo>
                    <a:pt x="275" y="21"/>
                  </a:lnTo>
                  <a:lnTo>
                    <a:pt x="275" y="24"/>
                  </a:lnTo>
                  <a:lnTo>
                    <a:pt x="275" y="24"/>
                  </a:lnTo>
                  <a:lnTo>
                    <a:pt x="275" y="27"/>
                  </a:lnTo>
                  <a:lnTo>
                    <a:pt x="273" y="30"/>
                  </a:lnTo>
                  <a:lnTo>
                    <a:pt x="269" y="33"/>
                  </a:lnTo>
                  <a:lnTo>
                    <a:pt x="266" y="34"/>
                  </a:lnTo>
                  <a:lnTo>
                    <a:pt x="266" y="34"/>
                  </a:lnTo>
                  <a:lnTo>
                    <a:pt x="262" y="33"/>
                  </a:lnTo>
                  <a:lnTo>
                    <a:pt x="260" y="30"/>
                  </a:lnTo>
                  <a:lnTo>
                    <a:pt x="257" y="27"/>
                  </a:lnTo>
                  <a:lnTo>
                    <a:pt x="256" y="24"/>
                  </a:lnTo>
                  <a:lnTo>
                    <a:pt x="256" y="24"/>
                  </a:lnTo>
                  <a:lnTo>
                    <a:pt x="257" y="21"/>
                  </a:lnTo>
                  <a:lnTo>
                    <a:pt x="260" y="17"/>
                  </a:lnTo>
                  <a:lnTo>
                    <a:pt x="262" y="15"/>
                  </a:lnTo>
                  <a:lnTo>
                    <a:pt x="266" y="15"/>
                  </a:lnTo>
                  <a:lnTo>
                    <a:pt x="266" y="15"/>
                  </a:lnTo>
                  <a:close/>
                  <a:moveTo>
                    <a:pt x="134" y="325"/>
                  </a:moveTo>
                  <a:lnTo>
                    <a:pt x="51" y="325"/>
                  </a:lnTo>
                  <a:lnTo>
                    <a:pt x="51" y="325"/>
                  </a:lnTo>
                  <a:lnTo>
                    <a:pt x="41" y="322"/>
                  </a:lnTo>
                  <a:lnTo>
                    <a:pt x="34" y="318"/>
                  </a:lnTo>
                  <a:lnTo>
                    <a:pt x="26" y="313"/>
                  </a:lnTo>
                  <a:lnTo>
                    <a:pt x="21" y="308"/>
                  </a:lnTo>
                  <a:lnTo>
                    <a:pt x="166" y="308"/>
                  </a:lnTo>
                  <a:lnTo>
                    <a:pt x="166" y="308"/>
                  </a:lnTo>
                  <a:lnTo>
                    <a:pt x="159" y="313"/>
                  </a:lnTo>
                  <a:lnTo>
                    <a:pt x="152" y="318"/>
                  </a:lnTo>
                  <a:lnTo>
                    <a:pt x="144" y="322"/>
                  </a:lnTo>
                  <a:lnTo>
                    <a:pt x="134" y="325"/>
                  </a:lnTo>
                  <a:lnTo>
                    <a:pt x="134" y="325"/>
                  </a:lnTo>
                  <a:close/>
                  <a:moveTo>
                    <a:pt x="19" y="294"/>
                  </a:moveTo>
                  <a:lnTo>
                    <a:pt x="93" y="114"/>
                  </a:lnTo>
                  <a:lnTo>
                    <a:pt x="167" y="294"/>
                  </a:lnTo>
                  <a:lnTo>
                    <a:pt x="19" y="294"/>
                  </a:lnTo>
                  <a:close/>
                  <a:moveTo>
                    <a:pt x="270" y="217"/>
                  </a:moveTo>
                  <a:lnTo>
                    <a:pt x="270" y="217"/>
                  </a:lnTo>
                  <a:lnTo>
                    <a:pt x="273" y="227"/>
                  </a:lnTo>
                  <a:lnTo>
                    <a:pt x="275" y="237"/>
                  </a:lnTo>
                  <a:lnTo>
                    <a:pt x="276" y="245"/>
                  </a:lnTo>
                  <a:lnTo>
                    <a:pt x="276" y="255"/>
                  </a:lnTo>
                  <a:lnTo>
                    <a:pt x="276" y="265"/>
                  </a:lnTo>
                  <a:lnTo>
                    <a:pt x="275" y="274"/>
                  </a:lnTo>
                  <a:lnTo>
                    <a:pt x="273" y="283"/>
                  </a:lnTo>
                  <a:lnTo>
                    <a:pt x="270" y="293"/>
                  </a:lnTo>
                  <a:lnTo>
                    <a:pt x="262" y="293"/>
                  </a:lnTo>
                  <a:lnTo>
                    <a:pt x="262" y="293"/>
                  </a:lnTo>
                  <a:lnTo>
                    <a:pt x="259" y="283"/>
                  </a:lnTo>
                  <a:lnTo>
                    <a:pt x="256" y="274"/>
                  </a:lnTo>
                  <a:lnTo>
                    <a:pt x="255" y="265"/>
                  </a:lnTo>
                  <a:lnTo>
                    <a:pt x="255" y="255"/>
                  </a:lnTo>
                  <a:lnTo>
                    <a:pt x="255" y="245"/>
                  </a:lnTo>
                  <a:lnTo>
                    <a:pt x="256" y="237"/>
                  </a:lnTo>
                  <a:lnTo>
                    <a:pt x="259" y="227"/>
                  </a:lnTo>
                  <a:lnTo>
                    <a:pt x="262" y="217"/>
                  </a:lnTo>
                  <a:lnTo>
                    <a:pt x="270" y="217"/>
                  </a:lnTo>
                  <a:close/>
                  <a:moveTo>
                    <a:pt x="331" y="453"/>
                  </a:moveTo>
                  <a:lnTo>
                    <a:pt x="200" y="453"/>
                  </a:lnTo>
                  <a:lnTo>
                    <a:pt x="200" y="443"/>
                  </a:lnTo>
                  <a:lnTo>
                    <a:pt x="331" y="443"/>
                  </a:lnTo>
                  <a:lnTo>
                    <a:pt x="331" y="453"/>
                  </a:lnTo>
                  <a:close/>
                  <a:moveTo>
                    <a:pt x="207" y="429"/>
                  </a:moveTo>
                  <a:lnTo>
                    <a:pt x="207" y="406"/>
                  </a:lnTo>
                  <a:lnTo>
                    <a:pt x="326" y="406"/>
                  </a:lnTo>
                  <a:lnTo>
                    <a:pt x="326" y="429"/>
                  </a:lnTo>
                  <a:lnTo>
                    <a:pt x="207" y="429"/>
                  </a:lnTo>
                  <a:close/>
                  <a:moveTo>
                    <a:pt x="296" y="391"/>
                  </a:moveTo>
                  <a:lnTo>
                    <a:pt x="235" y="391"/>
                  </a:lnTo>
                  <a:lnTo>
                    <a:pt x="235" y="391"/>
                  </a:lnTo>
                  <a:lnTo>
                    <a:pt x="241" y="386"/>
                  </a:lnTo>
                  <a:lnTo>
                    <a:pt x="248" y="380"/>
                  </a:lnTo>
                  <a:lnTo>
                    <a:pt x="252" y="375"/>
                  </a:lnTo>
                  <a:lnTo>
                    <a:pt x="256" y="368"/>
                  </a:lnTo>
                  <a:lnTo>
                    <a:pt x="260" y="362"/>
                  </a:lnTo>
                  <a:lnTo>
                    <a:pt x="262" y="355"/>
                  </a:lnTo>
                  <a:lnTo>
                    <a:pt x="263" y="348"/>
                  </a:lnTo>
                  <a:lnTo>
                    <a:pt x="263" y="341"/>
                  </a:lnTo>
                  <a:lnTo>
                    <a:pt x="263" y="307"/>
                  </a:lnTo>
                  <a:lnTo>
                    <a:pt x="268" y="307"/>
                  </a:lnTo>
                  <a:lnTo>
                    <a:pt x="268" y="341"/>
                  </a:lnTo>
                  <a:lnTo>
                    <a:pt x="268" y="341"/>
                  </a:lnTo>
                  <a:lnTo>
                    <a:pt x="269" y="348"/>
                  </a:lnTo>
                  <a:lnTo>
                    <a:pt x="269" y="354"/>
                  </a:lnTo>
                  <a:lnTo>
                    <a:pt x="272" y="362"/>
                  </a:lnTo>
                  <a:lnTo>
                    <a:pt x="274" y="368"/>
                  </a:lnTo>
                  <a:lnTo>
                    <a:pt x="278" y="375"/>
                  </a:lnTo>
                  <a:lnTo>
                    <a:pt x="282" y="380"/>
                  </a:lnTo>
                  <a:lnTo>
                    <a:pt x="289" y="386"/>
                  </a:lnTo>
                  <a:lnTo>
                    <a:pt x="296" y="391"/>
                  </a:lnTo>
                  <a:lnTo>
                    <a:pt x="296" y="391"/>
                  </a:lnTo>
                  <a:close/>
                  <a:moveTo>
                    <a:pt x="268" y="203"/>
                  </a:moveTo>
                  <a:lnTo>
                    <a:pt x="263" y="203"/>
                  </a:lnTo>
                  <a:lnTo>
                    <a:pt x="263" y="53"/>
                  </a:lnTo>
                  <a:lnTo>
                    <a:pt x="263" y="53"/>
                  </a:lnTo>
                  <a:lnTo>
                    <a:pt x="266" y="53"/>
                  </a:lnTo>
                  <a:lnTo>
                    <a:pt x="266" y="53"/>
                  </a:lnTo>
                  <a:lnTo>
                    <a:pt x="268" y="53"/>
                  </a:lnTo>
                  <a:lnTo>
                    <a:pt x="268" y="203"/>
                  </a:lnTo>
                  <a:close/>
                  <a:moveTo>
                    <a:pt x="512" y="294"/>
                  </a:moveTo>
                  <a:lnTo>
                    <a:pt x="364" y="294"/>
                  </a:lnTo>
                  <a:lnTo>
                    <a:pt x="439" y="114"/>
                  </a:lnTo>
                  <a:lnTo>
                    <a:pt x="512" y="294"/>
                  </a:lnTo>
                  <a:close/>
                  <a:moveTo>
                    <a:pt x="480" y="325"/>
                  </a:moveTo>
                  <a:lnTo>
                    <a:pt x="397" y="325"/>
                  </a:lnTo>
                  <a:lnTo>
                    <a:pt x="397" y="325"/>
                  </a:lnTo>
                  <a:lnTo>
                    <a:pt x="387" y="322"/>
                  </a:lnTo>
                  <a:lnTo>
                    <a:pt x="380" y="318"/>
                  </a:lnTo>
                  <a:lnTo>
                    <a:pt x="372" y="313"/>
                  </a:lnTo>
                  <a:lnTo>
                    <a:pt x="367" y="308"/>
                  </a:lnTo>
                  <a:lnTo>
                    <a:pt x="511" y="308"/>
                  </a:lnTo>
                  <a:lnTo>
                    <a:pt x="511" y="308"/>
                  </a:lnTo>
                  <a:lnTo>
                    <a:pt x="505" y="313"/>
                  </a:lnTo>
                  <a:lnTo>
                    <a:pt x="497" y="318"/>
                  </a:lnTo>
                  <a:lnTo>
                    <a:pt x="490" y="322"/>
                  </a:lnTo>
                  <a:lnTo>
                    <a:pt x="480" y="325"/>
                  </a:lnTo>
                  <a:lnTo>
                    <a:pt x="480" y="3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Oval 43"/>
            <p:cNvSpPr/>
            <p:nvPr/>
          </p:nvSpPr>
          <p:spPr>
            <a:xfrm>
              <a:off x="4959358" y="2043755"/>
              <a:ext cx="317492" cy="317492"/>
            </a:xfrm>
            <a:prstGeom prst="ellipse">
              <a:avLst/>
            </a:prstGeom>
            <a:gradFill flip="none" rotWithShape="1">
              <a:gsLst>
                <a:gs pos="87000">
                  <a:srgbClr val="0D1325"/>
                </a:gs>
                <a:gs pos="0">
                  <a:srgbClr val="54D0CA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41" name="Group 96"/>
            <p:cNvGrpSpPr/>
            <p:nvPr/>
          </p:nvGrpSpPr>
          <p:grpSpPr>
            <a:xfrm>
              <a:off x="5029755" y="2114338"/>
              <a:ext cx="176698" cy="176327"/>
              <a:chOff x="5138738" y="4373563"/>
              <a:chExt cx="755650" cy="754063"/>
            </a:xfrm>
            <a:solidFill>
              <a:schemeClr val="bg1"/>
            </a:solidFill>
          </p:grpSpPr>
          <p:sp>
            <p:nvSpPr>
              <p:cNvPr id="42" name="Freeform 97"/>
              <p:cNvSpPr>
                <a:spLocks noEditPoints="1"/>
              </p:cNvSpPr>
              <p:nvPr/>
            </p:nvSpPr>
            <p:spPr bwMode="auto">
              <a:xfrm>
                <a:off x="5138738" y="4373563"/>
                <a:ext cx="755650" cy="754063"/>
              </a:xfrm>
              <a:custGeom>
                <a:avLst/>
                <a:gdLst>
                  <a:gd name="T0" fmla="*/ 214 w 476"/>
                  <a:gd name="T1" fmla="*/ 1 h 475"/>
                  <a:gd name="T2" fmla="*/ 146 w 476"/>
                  <a:gd name="T3" fmla="*/ 20 h 475"/>
                  <a:gd name="T4" fmla="*/ 87 w 476"/>
                  <a:gd name="T5" fmla="*/ 55 h 475"/>
                  <a:gd name="T6" fmla="*/ 41 w 476"/>
                  <a:gd name="T7" fmla="*/ 105 h 475"/>
                  <a:gd name="T8" fmla="*/ 11 w 476"/>
                  <a:gd name="T9" fmla="*/ 167 h 475"/>
                  <a:gd name="T10" fmla="*/ 0 w 476"/>
                  <a:gd name="T11" fmla="*/ 238 h 475"/>
                  <a:gd name="T12" fmla="*/ 6 w 476"/>
                  <a:gd name="T13" fmla="*/ 286 h 475"/>
                  <a:gd name="T14" fmla="*/ 30 w 476"/>
                  <a:gd name="T15" fmla="*/ 351 h 475"/>
                  <a:gd name="T16" fmla="*/ 71 w 476"/>
                  <a:gd name="T17" fmla="*/ 406 h 475"/>
                  <a:gd name="T18" fmla="*/ 125 w 476"/>
                  <a:gd name="T19" fmla="*/ 447 h 475"/>
                  <a:gd name="T20" fmla="*/ 190 w 476"/>
                  <a:gd name="T21" fmla="*/ 471 h 475"/>
                  <a:gd name="T22" fmla="*/ 238 w 476"/>
                  <a:gd name="T23" fmla="*/ 475 h 475"/>
                  <a:gd name="T24" fmla="*/ 309 w 476"/>
                  <a:gd name="T25" fmla="*/ 464 h 475"/>
                  <a:gd name="T26" fmla="*/ 371 w 476"/>
                  <a:gd name="T27" fmla="*/ 435 h 475"/>
                  <a:gd name="T28" fmla="*/ 422 w 476"/>
                  <a:gd name="T29" fmla="*/ 389 h 475"/>
                  <a:gd name="T30" fmla="*/ 457 w 476"/>
                  <a:gd name="T31" fmla="*/ 331 h 475"/>
                  <a:gd name="T32" fmla="*/ 474 w 476"/>
                  <a:gd name="T33" fmla="*/ 263 h 475"/>
                  <a:gd name="T34" fmla="*/ 474 w 476"/>
                  <a:gd name="T35" fmla="*/ 214 h 475"/>
                  <a:gd name="T36" fmla="*/ 457 w 476"/>
                  <a:gd name="T37" fmla="*/ 146 h 475"/>
                  <a:gd name="T38" fmla="*/ 422 w 476"/>
                  <a:gd name="T39" fmla="*/ 86 h 475"/>
                  <a:gd name="T40" fmla="*/ 371 w 476"/>
                  <a:gd name="T41" fmla="*/ 41 h 475"/>
                  <a:gd name="T42" fmla="*/ 309 w 476"/>
                  <a:gd name="T43" fmla="*/ 11 h 475"/>
                  <a:gd name="T44" fmla="*/ 238 w 476"/>
                  <a:gd name="T45" fmla="*/ 0 h 475"/>
                  <a:gd name="T46" fmla="*/ 238 w 476"/>
                  <a:gd name="T47" fmla="*/ 461 h 475"/>
                  <a:gd name="T48" fmla="*/ 172 w 476"/>
                  <a:gd name="T49" fmla="*/ 452 h 475"/>
                  <a:gd name="T50" fmla="*/ 114 w 476"/>
                  <a:gd name="T51" fmla="*/ 423 h 475"/>
                  <a:gd name="T52" fmla="*/ 66 w 476"/>
                  <a:gd name="T53" fmla="*/ 380 h 475"/>
                  <a:gd name="T54" fmla="*/ 33 w 476"/>
                  <a:gd name="T55" fmla="*/ 325 h 475"/>
                  <a:gd name="T56" fmla="*/ 15 w 476"/>
                  <a:gd name="T57" fmla="*/ 260 h 475"/>
                  <a:gd name="T58" fmla="*/ 15 w 476"/>
                  <a:gd name="T59" fmla="*/ 215 h 475"/>
                  <a:gd name="T60" fmla="*/ 33 w 476"/>
                  <a:gd name="T61" fmla="*/ 151 h 475"/>
                  <a:gd name="T62" fmla="*/ 66 w 476"/>
                  <a:gd name="T63" fmla="*/ 96 h 475"/>
                  <a:gd name="T64" fmla="*/ 114 w 476"/>
                  <a:gd name="T65" fmla="*/ 53 h 475"/>
                  <a:gd name="T66" fmla="*/ 172 w 476"/>
                  <a:gd name="T67" fmla="*/ 25 h 475"/>
                  <a:gd name="T68" fmla="*/ 238 w 476"/>
                  <a:gd name="T69" fmla="*/ 14 h 475"/>
                  <a:gd name="T70" fmla="*/ 283 w 476"/>
                  <a:gd name="T71" fmla="*/ 20 h 475"/>
                  <a:gd name="T72" fmla="*/ 345 w 476"/>
                  <a:gd name="T73" fmla="*/ 41 h 475"/>
                  <a:gd name="T74" fmla="*/ 396 w 476"/>
                  <a:gd name="T75" fmla="*/ 80 h 475"/>
                  <a:gd name="T76" fmla="*/ 435 w 476"/>
                  <a:gd name="T77" fmla="*/ 132 h 475"/>
                  <a:gd name="T78" fmla="*/ 457 w 476"/>
                  <a:gd name="T79" fmla="*/ 193 h 475"/>
                  <a:gd name="T80" fmla="*/ 462 w 476"/>
                  <a:gd name="T81" fmla="*/ 238 h 475"/>
                  <a:gd name="T82" fmla="*/ 452 w 476"/>
                  <a:gd name="T83" fmla="*/ 305 h 475"/>
                  <a:gd name="T84" fmla="*/ 424 w 476"/>
                  <a:gd name="T85" fmla="*/ 363 h 475"/>
                  <a:gd name="T86" fmla="*/ 381 w 476"/>
                  <a:gd name="T87" fmla="*/ 410 h 475"/>
                  <a:gd name="T88" fmla="*/ 325 w 476"/>
                  <a:gd name="T89" fmla="*/ 444 h 475"/>
                  <a:gd name="T90" fmla="*/ 261 w 476"/>
                  <a:gd name="T91" fmla="*/ 46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76" h="475">
                    <a:moveTo>
                      <a:pt x="238" y="0"/>
                    </a:moveTo>
                    <a:lnTo>
                      <a:pt x="238" y="0"/>
                    </a:lnTo>
                    <a:lnTo>
                      <a:pt x="214" y="1"/>
                    </a:lnTo>
                    <a:lnTo>
                      <a:pt x="190" y="5"/>
                    </a:lnTo>
                    <a:lnTo>
                      <a:pt x="168" y="11"/>
                    </a:lnTo>
                    <a:lnTo>
                      <a:pt x="146" y="20"/>
                    </a:lnTo>
                    <a:lnTo>
                      <a:pt x="125" y="29"/>
                    </a:lnTo>
                    <a:lnTo>
                      <a:pt x="105" y="41"/>
                    </a:lnTo>
                    <a:lnTo>
                      <a:pt x="87" y="55"/>
                    </a:lnTo>
                    <a:lnTo>
                      <a:pt x="71" y="70"/>
                    </a:lnTo>
                    <a:lnTo>
                      <a:pt x="54" y="86"/>
                    </a:lnTo>
                    <a:lnTo>
                      <a:pt x="41" y="105"/>
                    </a:lnTo>
                    <a:lnTo>
                      <a:pt x="30" y="125"/>
                    </a:lnTo>
                    <a:lnTo>
                      <a:pt x="19" y="146"/>
                    </a:lnTo>
                    <a:lnTo>
                      <a:pt x="11" y="167"/>
                    </a:lnTo>
                    <a:lnTo>
                      <a:pt x="6" y="190"/>
                    </a:lnTo>
                    <a:lnTo>
                      <a:pt x="1" y="214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1" y="263"/>
                    </a:lnTo>
                    <a:lnTo>
                      <a:pt x="6" y="286"/>
                    </a:lnTo>
                    <a:lnTo>
                      <a:pt x="11" y="309"/>
                    </a:lnTo>
                    <a:lnTo>
                      <a:pt x="19" y="331"/>
                    </a:lnTo>
                    <a:lnTo>
                      <a:pt x="30" y="351"/>
                    </a:lnTo>
                    <a:lnTo>
                      <a:pt x="41" y="371"/>
                    </a:lnTo>
                    <a:lnTo>
                      <a:pt x="54" y="389"/>
                    </a:lnTo>
                    <a:lnTo>
                      <a:pt x="71" y="406"/>
                    </a:lnTo>
                    <a:lnTo>
                      <a:pt x="87" y="421"/>
                    </a:lnTo>
                    <a:lnTo>
                      <a:pt x="105" y="435"/>
                    </a:lnTo>
                    <a:lnTo>
                      <a:pt x="125" y="447"/>
                    </a:lnTo>
                    <a:lnTo>
                      <a:pt x="146" y="457"/>
                    </a:lnTo>
                    <a:lnTo>
                      <a:pt x="168" y="464"/>
                    </a:lnTo>
                    <a:lnTo>
                      <a:pt x="190" y="471"/>
                    </a:lnTo>
                    <a:lnTo>
                      <a:pt x="214" y="474"/>
                    </a:lnTo>
                    <a:lnTo>
                      <a:pt x="238" y="475"/>
                    </a:lnTo>
                    <a:lnTo>
                      <a:pt x="238" y="475"/>
                    </a:lnTo>
                    <a:lnTo>
                      <a:pt x="263" y="474"/>
                    </a:lnTo>
                    <a:lnTo>
                      <a:pt x="285" y="471"/>
                    </a:lnTo>
                    <a:lnTo>
                      <a:pt x="309" y="464"/>
                    </a:lnTo>
                    <a:lnTo>
                      <a:pt x="331" y="457"/>
                    </a:lnTo>
                    <a:lnTo>
                      <a:pt x="351" y="447"/>
                    </a:lnTo>
                    <a:lnTo>
                      <a:pt x="371" y="435"/>
                    </a:lnTo>
                    <a:lnTo>
                      <a:pt x="389" y="421"/>
                    </a:lnTo>
                    <a:lnTo>
                      <a:pt x="406" y="406"/>
                    </a:lnTo>
                    <a:lnTo>
                      <a:pt x="422" y="389"/>
                    </a:lnTo>
                    <a:lnTo>
                      <a:pt x="436" y="371"/>
                    </a:lnTo>
                    <a:lnTo>
                      <a:pt x="447" y="351"/>
                    </a:lnTo>
                    <a:lnTo>
                      <a:pt x="457" y="331"/>
                    </a:lnTo>
                    <a:lnTo>
                      <a:pt x="465" y="309"/>
                    </a:lnTo>
                    <a:lnTo>
                      <a:pt x="471" y="286"/>
                    </a:lnTo>
                    <a:lnTo>
                      <a:pt x="474" y="263"/>
                    </a:lnTo>
                    <a:lnTo>
                      <a:pt x="476" y="238"/>
                    </a:lnTo>
                    <a:lnTo>
                      <a:pt x="476" y="238"/>
                    </a:lnTo>
                    <a:lnTo>
                      <a:pt x="474" y="214"/>
                    </a:lnTo>
                    <a:lnTo>
                      <a:pt x="471" y="190"/>
                    </a:lnTo>
                    <a:lnTo>
                      <a:pt x="465" y="167"/>
                    </a:lnTo>
                    <a:lnTo>
                      <a:pt x="457" y="146"/>
                    </a:lnTo>
                    <a:lnTo>
                      <a:pt x="447" y="125"/>
                    </a:lnTo>
                    <a:lnTo>
                      <a:pt x="436" y="105"/>
                    </a:lnTo>
                    <a:lnTo>
                      <a:pt x="422" y="86"/>
                    </a:lnTo>
                    <a:lnTo>
                      <a:pt x="406" y="70"/>
                    </a:lnTo>
                    <a:lnTo>
                      <a:pt x="389" y="55"/>
                    </a:lnTo>
                    <a:lnTo>
                      <a:pt x="371" y="41"/>
                    </a:lnTo>
                    <a:lnTo>
                      <a:pt x="351" y="29"/>
                    </a:lnTo>
                    <a:lnTo>
                      <a:pt x="331" y="20"/>
                    </a:lnTo>
                    <a:lnTo>
                      <a:pt x="309" y="11"/>
                    </a:lnTo>
                    <a:lnTo>
                      <a:pt x="285" y="5"/>
                    </a:lnTo>
                    <a:lnTo>
                      <a:pt x="263" y="1"/>
                    </a:lnTo>
                    <a:lnTo>
                      <a:pt x="238" y="0"/>
                    </a:lnTo>
                    <a:lnTo>
                      <a:pt x="238" y="0"/>
                    </a:lnTo>
                    <a:close/>
                    <a:moveTo>
                      <a:pt x="238" y="461"/>
                    </a:moveTo>
                    <a:lnTo>
                      <a:pt x="238" y="461"/>
                    </a:lnTo>
                    <a:lnTo>
                      <a:pt x="215" y="460"/>
                    </a:lnTo>
                    <a:lnTo>
                      <a:pt x="194" y="457"/>
                    </a:lnTo>
                    <a:lnTo>
                      <a:pt x="172" y="452"/>
                    </a:lnTo>
                    <a:lnTo>
                      <a:pt x="152" y="444"/>
                    </a:lnTo>
                    <a:lnTo>
                      <a:pt x="132" y="434"/>
                    </a:lnTo>
                    <a:lnTo>
                      <a:pt x="114" y="423"/>
                    </a:lnTo>
                    <a:lnTo>
                      <a:pt x="96" y="410"/>
                    </a:lnTo>
                    <a:lnTo>
                      <a:pt x="80" y="396"/>
                    </a:lnTo>
                    <a:lnTo>
                      <a:pt x="66" y="380"/>
                    </a:lnTo>
                    <a:lnTo>
                      <a:pt x="53" y="363"/>
                    </a:lnTo>
                    <a:lnTo>
                      <a:pt x="41" y="345"/>
                    </a:lnTo>
                    <a:lnTo>
                      <a:pt x="33" y="325"/>
                    </a:lnTo>
                    <a:lnTo>
                      <a:pt x="25" y="305"/>
                    </a:lnTo>
                    <a:lnTo>
                      <a:pt x="19" y="283"/>
                    </a:lnTo>
                    <a:lnTo>
                      <a:pt x="15" y="260"/>
                    </a:lnTo>
                    <a:lnTo>
                      <a:pt x="14" y="238"/>
                    </a:lnTo>
                    <a:lnTo>
                      <a:pt x="14" y="238"/>
                    </a:lnTo>
                    <a:lnTo>
                      <a:pt x="15" y="215"/>
                    </a:lnTo>
                    <a:lnTo>
                      <a:pt x="19" y="193"/>
                    </a:lnTo>
                    <a:lnTo>
                      <a:pt x="25" y="172"/>
                    </a:lnTo>
                    <a:lnTo>
                      <a:pt x="33" y="151"/>
                    </a:lnTo>
                    <a:lnTo>
                      <a:pt x="41" y="132"/>
                    </a:lnTo>
                    <a:lnTo>
                      <a:pt x="53" y="113"/>
                    </a:lnTo>
                    <a:lnTo>
                      <a:pt x="66" y="96"/>
                    </a:lnTo>
                    <a:lnTo>
                      <a:pt x="80" y="80"/>
                    </a:lnTo>
                    <a:lnTo>
                      <a:pt x="96" y="66"/>
                    </a:lnTo>
                    <a:lnTo>
                      <a:pt x="114" y="53"/>
                    </a:lnTo>
                    <a:lnTo>
                      <a:pt x="132" y="41"/>
                    </a:lnTo>
                    <a:lnTo>
                      <a:pt x="152" y="32"/>
                    </a:lnTo>
                    <a:lnTo>
                      <a:pt x="172" y="25"/>
                    </a:lnTo>
                    <a:lnTo>
                      <a:pt x="194" y="20"/>
                    </a:lnTo>
                    <a:lnTo>
                      <a:pt x="215" y="15"/>
                    </a:lnTo>
                    <a:lnTo>
                      <a:pt x="238" y="14"/>
                    </a:lnTo>
                    <a:lnTo>
                      <a:pt x="238" y="14"/>
                    </a:lnTo>
                    <a:lnTo>
                      <a:pt x="261" y="15"/>
                    </a:lnTo>
                    <a:lnTo>
                      <a:pt x="283" y="20"/>
                    </a:lnTo>
                    <a:lnTo>
                      <a:pt x="305" y="25"/>
                    </a:lnTo>
                    <a:lnTo>
                      <a:pt x="325" y="32"/>
                    </a:lnTo>
                    <a:lnTo>
                      <a:pt x="345" y="41"/>
                    </a:lnTo>
                    <a:lnTo>
                      <a:pt x="363" y="53"/>
                    </a:lnTo>
                    <a:lnTo>
                      <a:pt x="381" y="66"/>
                    </a:lnTo>
                    <a:lnTo>
                      <a:pt x="396" y="80"/>
                    </a:lnTo>
                    <a:lnTo>
                      <a:pt x="411" y="96"/>
                    </a:lnTo>
                    <a:lnTo>
                      <a:pt x="424" y="113"/>
                    </a:lnTo>
                    <a:lnTo>
                      <a:pt x="435" y="132"/>
                    </a:lnTo>
                    <a:lnTo>
                      <a:pt x="444" y="151"/>
                    </a:lnTo>
                    <a:lnTo>
                      <a:pt x="452" y="172"/>
                    </a:lnTo>
                    <a:lnTo>
                      <a:pt x="457" y="193"/>
                    </a:lnTo>
                    <a:lnTo>
                      <a:pt x="460" y="215"/>
                    </a:lnTo>
                    <a:lnTo>
                      <a:pt x="462" y="238"/>
                    </a:lnTo>
                    <a:lnTo>
                      <a:pt x="462" y="238"/>
                    </a:lnTo>
                    <a:lnTo>
                      <a:pt x="460" y="260"/>
                    </a:lnTo>
                    <a:lnTo>
                      <a:pt x="457" y="283"/>
                    </a:lnTo>
                    <a:lnTo>
                      <a:pt x="452" y="305"/>
                    </a:lnTo>
                    <a:lnTo>
                      <a:pt x="444" y="325"/>
                    </a:lnTo>
                    <a:lnTo>
                      <a:pt x="435" y="345"/>
                    </a:lnTo>
                    <a:lnTo>
                      <a:pt x="424" y="363"/>
                    </a:lnTo>
                    <a:lnTo>
                      <a:pt x="411" y="380"/>
                    </a:lnTo>
                    <a:lnTo>
                      <a:pt x="396" y="396"/>
                    </a:lnTo>
                    <a:lnTo>
                      <a:pt x="381" y="410"/>
                    </a:lnTo>
                    <a:lnTo>
                      <a:pt x="363" y="423"/>
                    </a:lnTo>
                    <a:lnTo>
                      <a:pt x="345" y="434"/>
                    </a:lnTo>
                    <a:lnTo>
                      <a:pt x="325" y="444"/>
                    </a:lnTo>
                    <a:lnTo>
                      <a:pt x="305" y="452"/>
                    </a:lnTo>
                    <a:lnTo>
                      <a:pt x="283" y="457"/>
                    </a:lnTo>
                    <a:lnTo>
                      <a:pt x="261" y="460"/>
                    </a:lnTo>
                    <a:lnTo>
                      <a:pt x="238" y="461"/>
                    </a:lnTo>
                    <a:lnTo>
                      <a:pt x="238" y="46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98"/>
              <p:cNvSpPr>
                <a:spLocks noEditPoints="1"/>
              </p:cNvSpPr>
              <p:nvPr/>
            </p:nvSpPr>
            <p:spPr bwMode="auto">
              <a:xfrm>
                <a:off x="5189538" y="4422775"/>
                <a:ext cx="654050" cy="655638"/>
              </a:xfrm>
              <a:custGeom>
                <a:avLst/>
                <a:gdLst>
                  <a:gd name="T0" fmla="*/ 185 w 412"/>
                  <a:gd name="T1" fmla="*/ 1 h 413"/>
                  <a:gd name="T2" fmla="*/ 126 w 412"/>
                  <a:gd name="T3" fmla="*/ 17 h 413"/>
                  <a:gd name="T4" fmla="*/ 75 w 412"/>
                  <a:gd name="T5" fmla="*/ 48 h 413"/>
                  <a:gd name="T6" fmla="*/ 35 w 412"/>
                  <a:gd name="T7" fmla="*/ 92 h 413"/>
                  <a:gd name="T8" fmla="*/ 9 w 412"/>
                  <a:gd name="T9" fmla="*/ 146 h 413"/>
                  <a:gd name="T10" fmla="*/ 0 w 412"/>
                  <a:gd name="T11" fmla="*/ 207 h 413"/>
                  <a:gd name="T12" fmla="*/ 4 w 412"/>
                  <a:gd name="T13" fmla="*/ 249 h 413"/>
                  <a:gd name="T14" fmla="*/ 25 w 412"/>
                  <a:gd name="T15" fmla="*/ 305 h 413"/>
                  <a:gd name="T16" fmla="*/ 60 w 412"/>
                  <a:gd name="T17" fmla="*/ 352 h 413"/>
                  <a:gd name="T18" fmla="*/ 108 w 412"/>
                  <a:gd name="T19" fmla="*/ 388 h 413"/>
                  <a:gd name="T20" fmla="*/ 165 w 412"/>
                  <a:gd name="T21" fmla="*/ 409 h 413"/>
                  <a:gd name="T22" fmla="*/ 206 w 412"/>
                  <a:gd name="T23" fmla="*/ 413 h 413"/>
                  <a:gd name="T24" fmla="*/ 268 w 412"/>
                  <a:gd name="T25" fmla="*/ 404 h 413"/>
                  <a:gd name="T26" fmla="*/ 322 w 412"/>
                  <a:gd name="T27" fmla="*/ 378 h 413"/>
                  <a:gd name="T28" fmla="*/ 365 w 412"/>
                  <a:gd name="T29" fmla="*/ 338 h 413"/>
                  <a:gd name="T30" fmla="*/ 396 w 412"/>
                  <a:gd name="T31" fmla="*/ 288 h 413"/>
                  <a:gd name="T32" fmla="*/ 411 w 412"/>
                  <a:gd name="T33" fmla="*/ 228 h 413"/>
                  <a:gd name="T34" fmla="*/ 411 w 412"/>
                  <a:gd name="T35" fmla="*/ 186 h 413"/>
                  <a:gd name="T36" fmla="*/ 396 w 412"/>
                  <a:gd name="T37" fmla="*/ 127 h 413"/>
                  <a:gd name="T38" fmla="*/ 365 w 412"/>
                  <a:gd name="T39" fmla="*/ 76 h 413"/>
                  <a:gd name="T40" fmla="*/ 322 w 412"/>
                  <a:gd name="T41" fmla="*/ 36 h 413"/>
                  <a:gd name="T42" fmla="*/ 268 w 412"/>
                  <a:gd name="T43" fmla="*/ 10 h 413"/>
                  <a:gd name="T44" fmla="*/ 206 w 412"/>
                  <a:gd name="T45" fmla="*/ 0 h 413"/>
                  <a:gd name="T46" fmla="*/ 206 w 412"/>
                  <a:gd name="T47" fmla="*/ 399 h 413"/>
                  <a:gd name="T48" fmla="*/ 149 w 412"/>
                  <a:gd name="T49" fmla="*/ 390 h 413"/>
                  <a:gd name="T50" fmla="*/ 99 w 412"/>
                  <a:gd name="T51" fmla="*/ 367 h 413"/>
                  <a:gd name="T52" fmla="*/ 58 w 412"/>
                  <a:gd name="T53" fmla="*/ 329 h 413"/>
                  <a:gd name="T54" fmla="*/ 29 w 412"/>
                  <a:gd name="T55" fmla="*/ 281 h 413"/>
                  <a:gd name="T56" fmla="*/ 15 w 412"/>
                  <a:gd name="T57" fmla="*/ 226 h 413"/>
                  <a:gd name="T58" fmla="*/ 15 w 412"/>
                  <a:gd name="T59" fmla="*/ 187 h 413"/>
                  <a:gd name="T60" fmla="*/ 29 w 412"/>
                  <a:gd name="T61" fmla="*/ 132 h 413"/>
                  <a:gd name="T62" fmla="*/ 58 w 412"/>
                  <a:gd name="T63" fmla="*/ 85 h 413"/>
                  <a:gd name="T64" fmla="*/ 99 w 412"/>
                  <a:gd name="T65" fmla="*/ 48 h 413"/>
                  <a:gd name="T66" fmla="*/ 149 w 412"/>
                  <a:gd name="T67" fmla="*/ 24 h 413"/>
                  <a:gd name="T68" fmla="*/ 206 w 412"/>
                  <a:gd name="T69" fmla="*/ 16 h 413"/>
                  <a:gd name="T70" fmla="*/ 245 w 412"/>
                  <a:gd name="T71" fmla="*/ 19 h 413"/>
                  <a:gd name="T72" fmla="*/ 298 w 412"/>
                  <a:gd name="T73" fmla="*/ 38 h 413"/>
                  <a:gd name="T74" fmla="*/ 342 w 412"/>
                  <a:gd name="T75" fmla="*/ 72 h 413"/>
                  <a:gd name="T76" fmla="*/ 374 w 412"/>
                  <a:gd name="T77" fmla="*/ 116 h 413"/>
                  <a:gd name="T78" fmla="*/ 394 w 412"/>
                  <a:gd name="T79" fmla="*/ 169 h 413"/>
                  <a:gd name="T80" fmla="*/ 398 w 412"/>
                  <a:gd name="T81" fmla="*/ 207 h 413"/>
                  <a:gd name="T82" fmla="*/ 390 w 412"/>
                  <a:gd name="T83" fmla="*/ 264 h 413"/>
                  <a:gd name="T84" fmla="*/ 366 w 412"/>
                  <a:gd name="T85" fmla="*/ 315 h 413"/>
                  <a:gd name="T86" fmla="*/ 328 w 412"/>
                  <a:gd name="T87" fmla="*/ 355 h 413"/>
                  <a:gd name="T88" fmla="*/ 280 w 412"/>
                  <a:gd name="T89" fmla="*/ 384 h 413"/>
                  <a:gd name="T90" fmla="*/ 225 w 412"/>
                  <a:gd name="T91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12" h="413">
                    <a:moveTo>
                      <a:pt x="206" y="0"/>
                    </a:moveTo>
                    <a:lnTo>
                      <a:pt x="206" y="0"/>
                    </a:lnTo>
                    <a:lnTo>
                      <a:pt x="185" y="1"/>
                    </a:lnTo>
                    <a:lnTo>
                      <a:pt x="165" y="5"/>
                    </a:lnTo>
                    <a:lnTo>
                      <a:pt x="144" y="10"/>
                    </a:lnTo>
                    <a:lnTo>
                      <a:pt x="126" y="17"/>
                    </a:lnTo>
                    <a:lnTo>
                      <a:pt x="108" y="26"/>
                    </a:lnTo>
                    <a:lnTo>
                      <a:pt x="91" y="36"/>
                    </a:lnTo>
                    <a:lnTo>
                      <a:pt x="75" y="48"/>
                    </a:lnTo>
                    <a:lnTo>
                      <a:pt x="60" y="61"/>
                    </a:lnTo>
                    <a:lnTo>
                      <a:pt x="47" y="76"/>
                    </a:lnTo>
                    <a:lnTo>
                      <a:pt x="35" y="92"/>
                    </a:lnTo>
                    <a:lnTo>
                      <a:pt x="25" y="108"/>
                    </a:lnTo>
                    <a:lnTo>
                      <a:pt x="16" y="127"/>
                    </a:lnTo>
                    <a:lnTo>
                      <a:pt x="9" y="146"/>
                    </a:lnTo>
                    <a:lnTo>
                      <a:pt x="4" y="166"/>
                    </a:lnTo>
                    <a:lnTo>
                      <a:pt x="1" y="186"/>
                    </a:lnTo>
                    <a:lnTo>
                      <a:pt x="0" y="207"/>
                    </a:lnTo>
                    <a:lnTo>
                      <a:pt x="0" y="207"/>
                    </a:lnTo>
                    <a:lnTo>
                      <a:pt x="1" y="228"/>
                    </a:lnTo>
                    <a:lnTo>
                      <a:pt x="4" y="249"/>
                    </a:lnTo>
                    <a:lnTo>
                      <a:pt x="9" y="268"/>
                    </a:lnTo>
                    <a:lnTo>
                      <a:pt x="16" y="288"/>
                    </a:lnTo>
                    <a:lnTo>
                      <a:pt x="25" y="305"/>
                    </a:lnTo>
                    <a:lnTo>
                      <a:pt x="35" y="322"/>
                    </a:lnTo>
                    <a:lnTo>
                      <a:pt x="47" y="338"/>
                    </a:lnTo>
                    <a:lnTo>
                      <a:pt x="60" y="352"/>
                    </a:lnTo>
                    <a:lnTo>
                      <a:pt x="75" y="367"/>
                    </a:lnTo>
                    <a:lnTo>
                      <a:pt x="91" y="378"/>
                    </a:lnTo>
                    <a:lnTo>
                      <a:pt x="108" y="388"/>
                    </a:lnTo>
                    <a:lnTo>
                      <a:pt x="126" y="397"/>
                    </a:lnTo>
                    <a:lnTo>
                      <a:pt x="144" y="404"/>
                    </a:lnTo>
                    <a:lnTo>
                      <a:pt x="165" y="409"/>
                    </a:lnTo>
                    <a:lnTo>
                      <a:pt x="185" y="412"/>
                    </a:lnTo>
                    <a:lnTo>
                      <a:pt x="206" y="413"/>
                    </a:lnTo>
                    <a:lnTo>
                      <a:pt x="206" y="413"/>
                    </a:lnTo>
                    <a:lnTo>
                      <a:pt x="228" y="412"/>
                    </a:lnTo>
                    <a:lnTo>
                      <a:pt x="248" y="409"/>
                    </a:lnTo>
                    <a:lnTo>
                      <a:pt x="268" y="404"/>
                    </a:lnTo>
                    <a:lnTo>
                      <a:pt x="286" y="397"/>
                    </a:lnTo>
                    <a:lnTo>
                      <a:pt x="304" y="388"/>
                    </a:lnTo>
                    <a:lnTo>
                      <a:pt x="322" y="378"/>
                    </a:lnTo>
                    <a:lnTo>
                      <a:pt x="337" y="367"/>
                    </a:lnTo>
                    <a:lnTo>
                      <a:pt x="352" y="352"/>
                    </a:lnTo>
                    <a:lnTo>
                      <a:pt x="365" y="338"/>
                    </a:lnTo>
                    <a:lnTo>
                      <a:pt x="377" y="322"/>
                    </a:lnTo>
                    <a:lnTo>
                      <a:pt x="387" y="305"/>
                    </a:lnTo>
                    <a:lnTo>
                      <a:pt x="396" y="288"/>
                    </a:lnTo>
                    <a:lnTo>
                      <a:pt x="403" y="268"/>
                    </a:lnTo>
                    <a:lnTo>
                      <a:pt x="408" y="249"/>
                    </a:lnTo>
                    <a:lnTo>
                      <a:pt x="411" y="228"/>
                    </a:lnTo>
                    <a:lnTo>
                      <a:pt x="412" y="207"/>
                    </a:lnTo>
                    <a:lnTo>
                      <a:pt x="412" y="207"/>
                    </a:lnTo>
                    <a:lnTo>
                      <a:pt x="411" y="186"/>
                    </a:lnTo>
                    <a:lnTo>
                      <a:pt x="408" y="166"/>
                    </a:lnTo>
                    <a:lnTo>
                      <a:pt x="403" y="146"/>
                    </a:lnTo>
                    <a:lnTo>
                      <a:pt x="396" y="127"/>
                    </a:lnTo>
                    <a:lnTo>
                      <a:pt x="387" y="108"/>
                    </a:lnTo>
                    <a:lnTo>
                      <a:pt x="377" y="92"/>
                    </a:lnTo>
                    <a:lnTo>
                      <a:pt x="365" y="76"/>
                    </a:lnTo>
                    <a:lnTo>
                      <a:pt x="352" y="61"/>
                    </a:lnTo>
                    <a:lnTo>
                      <a:pt x="337" y="48"/>
                    </a:lnTo>
                    <a:lnTo>
                      <a:pt x="322" y="36"/>
                    </a:lnTo>
                    <a:lnTo>
                      <a:pt x="304" y="26"/>
                    </a:lnTo>
                    <a:lnTo>
                      <a:pt x="286" y="17"/>
                    </a:lnTo>
                    <a:lnTo>
                      <a:pt x="268" y="10"/>
                    </a:lnTo>
                    <a:lnTo>
                      <a:pt x="248" y="5"/>
                    </a:lnTo>
                    <a:lnTo>
                      <a:pt x="228" y="1"/>
                    </a:lnTo>
                    <a:lnTo>
                      <a:pt x="206" y="0"/>
                    </a:lnTo>
                    <a:lnTo>
                      <a:pt x="206" y="0"/>
                    </a:lnTo>
                    <a:close/>
                    <a:moveTo>
                      <a:pt x="206" y="399"/>
                    </a:moveTo>
                    <a:lnTo>
                      <a:pt x="206" y="399"/>
                    </a:lnTo>
                    <a:lnTo>
                      <a:pt x="187" y="398"/>
                    </a:lnTo>
                    <a:lnTo>
                      <a:pt x="167" y="395"/>
                    </a:lnTo>
                    <a:lnTo>
                      <a:pt x="149" y="390"/>
                    </a:lnTo>
                    <a:lnTo>
                      <a:pt x="131" y="384"/>
                    </a:lnTo>
                    <a:lnTo>
                      <a:pt x="114" y="376"/>
                    </a:lnTo>
                    <a:lnTo>
                      <a:pt x="99" y="367"/>
                    </a:lnTo>
                    <a:lnTo>
                      <a:pt x="84" y="355"/>
                    </a:lnTo>
                    <a:lnTo>
                      <a:pt x="71" y="343"/>
                    </a:lnTo>
                    <a:lnTo>
                      <a:pt x="58" y="329"/>
                    </a:lnTo>
                    <a:lnTo>
                      <a:pt x="47" y="315"/>
                    </a:lnTo>
                    <a:lnTo>
                      <a:pt x="37" y="298"/>
                    </a:lnTo>
                    <a:lnTo>
                      <a:pt x="29" y="281"/>
                    </a:lnTo>
                    <a:lnTo>
                      <a:pt x="22" y="264"/>
                    </a:lnTo>
                    <a:lnTo>
                      <a:pt x="18" y="246"/>
                    </a:lnTo>
                    <a:lnTo>
                      <a:pt x="15" y="226"/>
                    </a:lnTo>
                    <a:lnTo>
                      <a:pt x="14" y="207"/>
                    </a:lnTo>
                    <a:lnTo>
                      <a:pt x="14" y="207"/>
                    </a:lnTo>
                    <a:lnTo>
                      <a:pt x="15" y="187"/>
                    </a:lnTo>
                    <a:lnTo>
                      <a:pt x="18" y="169"/>
                    </a:lnTo>
                    <a:lnTo>
                      <a:pt x="22" y="151"/>
                    </a:lnTo>
                    <a:lnTo>
                      <a:pt x="29" y="132"/>
                    </a:lnTo>
                    <a:lnTo>
                      <a:pt x="37" y="116"/>
                    </a:lnTo>
                    <a:lnTo>
                      <a:pt x="47" y="100"/>
                    </a:lnTo>
                    <a:lnTo>
                      <a:pt x="58" y="85"/>
                    </a:lnTo>
                    <a:lnTo>
                      <a:pt x="71" y="72"/>
                    </a:lnTo>
                    <a:lnTo>
                      <a:pt x="84" y="59"/>
                    </a:lnTo>
                    <a:lnTo>
                      <a:pt x="99" y="48"/>
                    </a:lnTo>
                    <a:lnTo>
                      <a:pt x="114" y="38"/>
                    </a:lnTo>
                    <a:lnTo>
                      <a:pt x="131" y="31"/>
                    </a:lnTo>
                    <a:lnTo>
                      <a:pt x="149" y="24"/>
                    </a:lnTo>
                    <a:lnTo>
                      <a:pt x="167" y="19"/>
                    </a:lnTo>
                    <a:lnTo>
                      <a:pt x="187" y="16"/>
                    </a:lnTo>
                    <a:lnTo>
                      <a:pt x="206" y="16"/>
                    </a:lnTo>
                    <a:lnTo>
                      <a:pt x="206" y="16"/>
                    </a:lnTo>
                    <a:lnTo>
                      <a:pt x="225" y="16"/>
                    </a:lnTo>
                    <a:lnTo>
                      <a:pt x="245" y="19"/>
                    </a:lnTo>
                    <a:lnTo>
                      <a:pt x="263" y="24"/>
                    </a:lnTo>
                    <a:lnTo>
                      <a:pt x="280" y="31"/>
                    </a:lnTo>
                    <a:lnTo>
                      <a:pt x="298" y="38"/>
                    </a:lnTo>
                    <a:lnTo>
                      <a:pt x="313" y="48"/>
                    </a:lnTo>
                    <a:lnTo>
                      <a:pt x="328" y="59"/>
                    </a:lnTo>
                    <a:lnTo>
                      <a:pt x="342" y="72"/>
                    </a:lnTo>
                    <a:lnTo>
                      <a:pt x="354" y="85"/>
                    </a:lnTo>
                    <a:lnTo>
                      <a:pt x="366" y="100"/>
                    </a:lnTo>
                    <a:lnTo>
                      <a:pt x="374" y="116"/>
                    </a:lnTo>
                    <a:lnTo>
                      <a:pt x="383" y="132"/>
                    </a:lnTo>
                    <a:lnTo>
                      <a:pt x="390" y="151"/>
                    </a:lnTo>
                    <a:lnTo>
                      <a:pt x="394" y="169"/>
                    </a:lnTo>
                    <a:lnTo>
                      <a:pt x="397" y="187"/>
                    </a:lnTo>
                    <a:lnTo>
                      <a:pt x="398" y="207"/>
                    </a:lnTo>
                    <a:lnTo>
                      <a:pt x="398" y="207"/>
                    </a:lnTo>
                    <a:lnTo>
                      <a:pt x="397" y="226"/>
                    </a:lnTo>
                    <a:lnTo>
                      <a:pt x="394" y="246"/>
                    </a:lnTo>
                    <a:lnTo>
                      <a:pt x="390" y="264"/>
                    </a:lnTo>
                    <a:lnTo>
                      <a:pt x="383" y="281"/>
                    </a:lnTo>
                    <a:lnTo>
                      <a:pt x="374" y="298"/>
                    </a:lnTo>
                    <a:lnTo>
                      <a:pt x="366" y="315"/>
                    </a:lnTo>
                    <a:lnTo>
                      <a:pt x="354" y="329"/>
                    </a:lnTo>
                    <a:lnTo>
                      <a:pt x="342" y="343"/>
                    </a:lnTo>
                    <a:lnTo>
                      <a:pt x="328" y="355"/>
                    </a:lnTo>
                    <a:lnTo>
                      <a:pt x="313" y="367"/>
                    </a:lnTo>
                    <a:lnTo>
                      <a:pt x="298" y="376"/>
                    </a:lnTo>
                    <a:lnTo>
                      <a:pt x="280" y="384"/>
                    </a:lnTo>
                    <a:lnTo>
                      <a:pt x="263" y="390"/>
                    </a:lnTo>
                    <a:lnTo>
                      <a:pt x="245" y="395"/>
                    </a:lnTo>
                    <a:lnTo>
                      <a:pt x="225" y="398"/>
                    </a:lnTo>
                    <a:lnTo>
                      <a:pt x="206" y="399"/>
                    </a:lnTo>
                    <a:lnTo>
                      <a:pt x="206" y="39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Rectangle 99"/>
              <p:cNvSpPr>
                <a:spLocks noChangeArrowheads="1"/>
              </p:cNvSpPr>
              <p:nvPr/>
            </p:nvSpPr>
            <p:spPr bwMode="auto">
              <a:xfrm>
                <a:off x="5505450" y="4470400"/>
                <a:ext cx="23813" cy="571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100"/>
              <p:cNvSpPr>
                <a:spLocks/>
              </p:cNvSpPr>
              <p:nvPr/>
            </p:nvSpPr>
            <p:spPr bwMode="auto">
              <a:xfrm>
                <a:off x="5365750" y="4502150"/>
                <a:ext cx="49213" cy="61913"/>
              </a:xfrm>
              <a:custGeom>
                <a:avLst/>
                <a:gdLst>
                  <a:gd name="T0" fmla="*/ 31 w 31"/>
                  <a:gd name="T1" fmla="*/ 31 h 39"/>
                  <a:gd name="T2" fmla="*/ 13 w 31"/>
                  <a:gd name="T3" fmla="*/ 0 h 39"/>
                  <a:gd name="T4" fmla="*/ 0 w 31"/>
                  <a:gd name="T5" fmla="*/ 7 h 39"/>
                  <a:gd name="T6" fmla="*/ 18 w 31"/>
                  <a:gd name="T7" fmla="*/ 39 h 39"/>
                  <a:gd name="T8" fmla="*/ 31 w 31"/>
                  <a:gd name="T9" fmla="*/ 3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31" y="31"/>
                    </a:moveTo>
                    <a:lnTo>
                      <a:pt x="13" y="0"/>
                    </a:lnTo>
                    <a:lnTo>
                      <a:pt x="0" y="7"/>
                    </a:lnTo>
                    <a:lnTo>
                      <a:pt x="18" y="39"/>
                    </a:lnTo>
                    <a:lnTo>
                      <a:pt x="31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101"/>
              <p:cNvSpPr>
                <a:spLocks/>
              </p:cNvSpPr>
              <p:nvPr/>
            </p:nvSpPr>
            <p:spPr bwMode="auto">
              <a:xfrm>
                <a:off x="5265738" y="4600575"/>
                <a:ext cx="63500" cy="49213"/>
              </a:xfrm>
              <a:custGeom>
                <a:avLst/>
                <a:gdLst>
                  <a:gd name="T0" fmla="*/ 0 w 40"/>
                  <a:gd name="T1" fmla="*/ 13 h 31"/>
                  <a:gd name="T2" fmla="*/ 33 w 40"/>
                  <a:gd name="T3" fmla="*/ 31 h 31"/>
                  <a:gd name="T4" fmla="*/ 40 w 40"/>
                  <a:gd name="T5" fmla="*/ 19 h 31"/>
                  <a:gd name="T6" fmla="*/ 8 w 40"/>
                  <a:gd name="T7" fmla="*/ 0 h 31"/>
                  <a:gd name="T8" fmla="*/ 0 w 40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3"/>
                    </a:moveTo>
                    <a:lnTo>
                      <a:pt x="33" y="31"/>
                    </a:lnTo>
                    <a:lnTo>
                      <a:pt x="40" y="19"/>
                    </a:lnTo>
                    <a:lnTo>
                      <a:pt x="8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7" name="Rectangle 102"/>
              <p:cNvSpPr>
                <a:spLocks noChangeArrowheads="1"/>
              </p:cNvSpPr>
              <p:nvPr/>
            </p:nvSpPr>
            <p:spPr bwMode="auto">
              <a:xfrm>
                <a:off x="5235575" y="4740275"/>
                <a:ext cx="58738" cy="222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Freeform 103"/>
              <p:cNvSpPr>
                <a:spLocks/>
              </p:cNvSpPr>
              <p:nvPr/>
            </p:nvSpPr>
            <p:spPr bwMode="auto">
              <a:xfrm>
                <a:off x="5265738" y="4852988"/>
                <a:ext cx="63500" cy="49213"/>
              </a:xfrm>
              <a:custGeom>
                <a:avLst/>
                <a:gdLst>
                  <a:gd name="T0" fmla="*/ 0 w 40"/>
                  <a:gd name="T1" fmla="*/ 19 h 31"/>
                  <a:gd name="T2" fmla="*/ 8 w 40"/>
                  <a:gd name="T3" fmla="*/ 31 h 31"/>
                  <a:gd name="T4" fmla="*/ 40 w 40"/>
                  <a:gd name="T5" fmla="*/ 12 h 31"/>
                  <a:gd name="T6" fmla="*/ 33 w 40"/>
                  <a:gd name="T7" fmla="*/ 0 h 31"/>
                  <a:gd name="T8" fmla="*/ 0 w 40"/>
                  <a:gd name="T9" fmla="*/ 1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9"/>
                    </a:moveTo>
                    <a:lnTo>
                      <a:pt x="8" y="31"/>
                    </a:lnTo>
                    <a:lnTo>
                      <a:pt x="40" y="12"/>
                    </a:lnTo>
                    <a:lnTo>
                      <a:pt x="33" y="0"/>
                    </a:lnTo>
                    <a:lnTo>
                      <a:pt x="0" y="1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Freeform 104"/>
              <p:cNvSpPr>
                <a:spLocks/>
              </p:cNvSpPr>
              <p:nvPr/>
            </p:nvSpPr>
            <p:spPr bwMode="auto">
              <a:xfrm>
                <a:off x="5365750" y="4938713"/>
                <a:ext cx="49213" cy="61913"/>
              </a:xfrm>
              <a:custGeom>
                <a:avLst/>
                <a:gdLst>
                  <a:gd name="T0" fmla="*/ 0 w 31"/>
                  <a:gd name="T1" fmla="*/ 32 h 39"/>
                  <a:gd name="T2" fmla="*/ 13 w 31"/>
                  <a:gd name="T3" fmla="*/ 39 h 39"/>
                  <a:gd name="T4" fmla="*/ 31 w 31"/>
                  <a:gd name="T5" fmla="*/ 7 h 39"/>
                  <a:gd name="T6" fmla="*/ 18 w 31"/>
                  <a:gd name="T7" fmla="*/ 0 h 39"/>
                  <a:gd name="T8" fmla="*/ 0 w 31"/>
                  <a:gd name="T9" fmla="*/ 3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0" y="32"/>
                    </a:moveTo>
                    <a:lnTo>
                      <a:pt x="13" y="39"/>
                    </a:lnTo>
                    <a:lnTo>
                      <a:pt x="31" y="7"/>
                    </a:lnTo>
                    <a:lnTo>
                      <a:pt x="18" y="0"/>
                    </a:lnTo>
                    <a:lnTo>
                      <a:pt x="0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0" name="Rectangle 105"/>
              <p:cNvSpPr>
                <a:spLocks noChangeArrowheads="1"/>
              </p:cNvSpPr>
              <p:nvPr/>
            </p:nvSpPr>
            <p:spPr bwMode="auto">
              <a:xfrm>
                <a:off x="5505450" y="4975225"/>
                <a:ext cx="23813" cy="5873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1" name="Freeform 106"/>
              <p:cNvSpPr>
                <a:spLocks/>
              </p:cNvSpPr>
              <p:nvPr/>
            </p:nvSpPr>
            <p:spPr bwMode="auto">
              <a:xfrm>
                <a:off x="5619750" y="4938713"/>
                <a:ext cx="47625" cy="61913"/>
              </a:xfrm>
              <a:custGeom>
                <a:avLst/>
                <a:gdLst>
                  <a:gd name="T0" fmla="*/ 0 w 30"/>
                  <a:gd name="T1" fmla="*/ 7 h 39"/>
                  <a:gd name="T2" fmla="*/ 18 w 30"/>
                  <a:gd name="T3" fmla="*/ 39 h 39"/>
                  <a:gd name="T4" fmla="*/ 30 w 30"/>
                  <a:gd name="T5" fmla="*/ 32 h 39"/>
                  <a:gd name="T6" fmla="*/ 12 w 30"/>
                  <a:gd name="T7" fmla="*/ 0 h 39"/>
                  <a:gd name="T8" fmla="*/ 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0" y="7"/>
                    </a:moveTo>
                    <a:lnTo>
                      <a:pt x="18" y="39"/>
                    </a:lnTo>
                    <a:lnTo>
                      <a:pt x="30" y="32"/>
                    </a:lnTo>
                    <a:lnTo>
                      <a:pt x="12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2" name="Freeform 107"/>
              <p:cNvSpPr>
                <a:spLocks/>
              </p:cNvSpPr>
              <p:nvPr/>
            </p:nvSpPr>
            <p:spPr bwMode="auto">
              <a:xfrm>
                <a:off x="5705475" y="4852988"/>
                <a:ext cx="61913" cy="49213"/>
              </a:xfrm>
              <a:custGeom>
                <a:avLst/>
                <a:gdLst>
                  <a:gd name="T0" fmla="*/ 0 w 39"/>
                  <a:gd name="T1" fmla="*/ 12 h 31"/>
                  <a:gd name="T2" fmla="*/ 31 w 39"/>
                  <a:gd name="T3" fmla="*/ 31 h 31"/>
                  <a:gd name="T4" fmla="*/ 39 w 39"/>
                  <a:gd name="T5" fmla="*/ 19 h 31"/>
                  <a:gd name="T6" fmla="*/ 6 w 39"/>
                  <a:gd name="T7" fmla="*/ 0 h 31"/>
                  <a:gd name="T8" fmla="*/ 0 w 39"/>
                  <a:gd name="T9" fmla="*/ 1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0" y="12"/>
                    </a:moveTo>
                    <a:lnTo>
                      <a:pt x="31" y="31"/>
                    </a:lnTo>
                    <a:lnTo>
                      <a:pt x="39" y="19"/>
                    </a:lnTo>
                    <a:lnTo>
                      <a:pt x="6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3" name="Rectangle 108"/>
              <p:cNvSpPr>
                <a:spLocks noChangeArrowheads="1"/>
              </p:cNvSpPr>
              <p:nvPr/>
            </p:nvSpPr>
            <p:spPr bwMode="auto">
              <a:xfrm>
                <a:off x="5738813" y="4740275"/>
                <a:ext cx="60325" cy="222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4" name="Freeform 109"/>
              <p:cNvSpPr>
                <a:spLocks/>
              </p:cNvSpPr>
              <p:nvPr/>
            </p:nvSpPr>
            <p:spPr bwMode="auto">
              <a:xfrm>
                <a:off x="5705475" y="4600575"/>
                <a:ext cx="61913" cy="49213"/>
              </a:xfrm>
              <a:custGeom>
                <a:avLst/>
                <a:gdLst>
                  <a:gd name="T0" fmla="*/ 39 w 39"/>
                  <a:gd name="T1" fmla="*/ 13 h 31"/>
                  <a:gd name="T2" fmla="*/ 31 w 39"/>
                  <a:gd name="T3" fmla="*/ 0 h 31"/>
                  <a:gd name="T4" fmla="*/ 0 w 39"/>
                  <a:gd name="T5" fmla="*/ 19 h 31"/>
                  <a:gd name="T6" fmla="*/ 6 w 39"/>
                  <a:gd name="T7" fmla="*/ 31 h 31"/>
                  <a:gd name="T8" fmla="*/ 39 w 39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39" y="13"/>
                    </a:moveTo>
                    <a:lnTo>
                      <a:pt x="31" y="0"/>
                    </a:lnTo>
                    <a:lnTo>
                      <a:pt x="0" y="19"/>
                    </a:lnTo>
                    <a:lnTo>
                      <a:pt x="6" y="31"/>
                    </a:lnTo>
                    <a:lnTo>
                      <a:pt x="39" y="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110"/>
              <p:cNvSpPr>
                <a:spLocks/>
              </p:cNvSpPr>
              <p:nvPr/>
            </p:nvSpPr>
            <p:spPr bwMode="auto">
              <a:xfrm>
                <a:off x="5619750" y="4502150"/>
                <a:ext cx="47625" cy="61913"/>
              </a:xfrm>
              <a:custGeom>
                <a:avLst/>
                <a:gdLst>
                  <a:gd name="T0" fmla="*/ 30 w 30"/>
                  <a:gd name="T1" fmla="*/ 7 h 39"/>
                  <a:gd name="T2" fmla="*/ 18 w 30"/>
                  <a:gd name="T3" fmla="*/ 0 h 39"/>
                  <a:gd name="T4" fmla="*/ 0 w 30"/>
                  <a:gd name="T5" fmla="*/ 31 h 39"/>
                  <a:gd name="T6" fmla="*/ 12 w 30"/>
                  <a:gd name="T7" fmla="*/ 39 h 39"/>
                  <a:gd name="T8" fmla="*/ 3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30" y="7"/>
                    </a:moveTo>
                    <a:lnTo>
                      <a:pt x="18" y="0"/>
                    </a:lnTo>
                    <a:lnTo>
                      <a:pt x="0" y="31"/>
                    </a:lnTo>
                    <a:lnTo>
                      <a:pt x="12" y="39"/>
                    </a:lnTo>
                    <a:lnTo>
                      <a:pt x="3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6" name="Freeform 111"/>
              <p:cNvSpPr>
                <a:spLocks noEditPoints="1"/>
              </p:cNvSpPr>
              <p:nvPr/>
            </p:nvSpPr>
            <p:spPr bwMode="auto">
              <a:xfrm>
                <a:off x="5373688" y="4592638"/>
                <a:ext cx="277813" cy="187325"/>
              </a:xfrm>
              <a:custGeom>
                <a:avLst/>
                <a:gdLst>
                  <a:gd name="T0" fmla="*/ 175 w 175"/>
                  <a:gd name="T1" fmla="*/ 33 h 118"/>
                  <a:gd name="T2" fmla="*/ 167 w 175"/>
                  <a:gd name="T3" fmla="*/ 22 h 118"/>
                  <a:gd name="T4" fmla="*/ 98 w 175"/>
                  <a:gd name="T5" fmla="*/ 83 h 118"/>
                  <a:gd name="T6" fmla="*/ 98 w 175"/>
                  <a:gd name="T7" fmla="*/ 83 h 118"/>
                  <a:gd name="T8" fmla="*/ 94 w 175"/>
                  <a:gd name="T9" fmla="*/ 82 h 118"/>
                  <a:gd name="T10" fmla="*/ 90 w 175"/>
                  <a:gd name="T11" fmla="*/ 81 h 118"/>
                  <a:gd name="T12" fmla="*/ 90 w 175"/>
                  <a:gd name="T13" fmla="*/ 81 h 118"/>
                  <a:gd name="T14" fmla="*/ 85 w 175"/>
                  <a:gd name="T15" fmla="*/ 82 h 118"/>
                  <a:gd name="T16" fmla="*/ 11 w 175"/>
                  <a:gd name="T17" fmla="*/ 0 h 118"/>
                  <a:gd name="T18" fmla="*/ 0 w 175"/>
                  <a:gd name="T19" fmla="*/ 10 h 118"/>
                  <a:gd name="T20" fmla="*/ 74 w 175"/>
                  <a:gd name="T21" fmla="*/ 92 h 118"/>
                  <a:gd name="T22" fmla="*/ 74 w 175"/>
                  <a:gd name="T23" fmla="*/ 92 h 118"/>
                  <a:gd name="T24" fmla="*/ 73 w 175"/>
                  <a:gd name="T25" fmla="*/ 95 h 118"/>
                  <a:gd name="T26" fmla="*/ 72 w 175"/>
                  <a:gd name="T27" fmla="*/ 99 h 118"/>
                  <a:gd name="T28" fmla="*/ 72 w 175"/>
                  <a:gd name="T29" fmla="*/ 99 h 118"/>
                  <a:gd name="T30" fmla="*/ 72 w 175"/>
                  <a:gd name="T31" fmla="*/ 103 h 118"/>
                  <a:gd name="T32" fmla="*/ 73 w 175"/>
                  <a:gd name="T33" fmla="*/ 106 h 118"/>
                  <a:gd name="T34" fmla="*/ 75 w 175"/>
                  <a:gd name="T35" fmla="*/ 109 h 118"/>
                  <a:gd name="T36" fmla="*/ 77 w 175"/>
                  <a:gd name="T37" fmla="*/ 113 h 118"/>
                  <a:gd name="T38" fmla="*/ 77 w 175"/>
                  <a:gd name="T39" fmla="*/ 113 h 118"/>
                  <a:gd name="T40" fmla="*/ 79 w 175"/>
                  <a:gd name="T41" fmla="*/ 115 h 118"/>
                  <a:gd name="T42" fmla="*/ 82 w 175"/>
                  <a:gd name="T43" fmla="*/ 117 h 118"/>
                  <a:gd name="T44" fmla="*/ 87 w 175"/>
                  <a:gd name="T45" fmla="*/ 118 h 118"/>
                  <a:gd name="T46" fmla="*/ 90 w 175"/>
                  <a:gd name="T47" fmla="*/ 118 h 118"/>
                  <a:gd name="T48" fmla="*/ 90 w 175"/>
                  <a:gd name="T49" fmla="*/ 118 h 118"/>
                  <a:gd name="T50" fmla="*/ 96 w 175"/>
                  <a:gd name="T51" fmla="*/ 117 h 118"/>
                  <a:gd name="T52" fmla="*/ 102 w 175"/>
                  <a:gd name="T53" fmla="*/ 114 h 118"/>
                  <a:gd name="T54" fmla="*/ 102 w 175"/>
                  <a:gd name="T55" fmla="*/ 114 h 118"/>
                  <a:gd name="T56" fmla="*/ 106 w 175"/>
                  <a:gd name="T57" fmla="*/ 109 h 118"/>
                  <a:gd name="T58" fmla="*/ 107 w 175"/>
                  <a:gd name="T59" fmla="*/ 104 h 118"/>
                  <a:gd name="T60" fmla="*/ 108 w 175"/>
                  <a:gd name="T61" fmla="*/ 100 h 118"/>
                  <a:gd name="T62" fmla="*/ 107 w 175"/>
                  <a:gd name="T63" fmla="*/ 94 h 118"/>
                  <a:gd name="T64" fmla="*/ 175 w 175"/>
                  <a:gd name="T65" fmla="*/ 33 h 118"/>
                  <a:gd name="T66" fmla="*/ 93 w 175"/>
                  <a:gd name="T67" fmla="*/ 103 h 118"/>
                  <a:gd name="T68" fmla="*/ 93 w 175"/>
                  <a:gd name="T69" fmla="*/ 103 h 118"/>
                  <a:gd name="T70" fmla="*/ 91 w 175"/>
                  <a:gd name="T71" fmla="*/ 104 h 118"/>
                  <a:gd name="T72" fmla="*/ 90 w 175"/>
                  <a:gd name="T73" fmla="*/ 104 h 118"/>
                  <a:gd name="T74" fmla="*/ 90 w 175"/>
                  <a:gd name="T75" fmla="*/ 104 h 118"/>
                  <a:gd name="T76" fmla="*/ 89 w 175"/>
                  <a:gd name="T77" fmla="*/ 104 h 118"/>
                  <a:gd name="T78" fmla="*/ 87 w 175"/>
                  <a:gd name="T79" fmla="*/ 103 h 118"/>
                  <a:gd name="T80" fmla="*/ 87 w 175"/>
                  <a:gd name="T81" fmla="*/ 103 h 118"/>
                  <a:gd name="T82" fmla="*/ 86 w 175"/>
                  <a:gd name="T83" fmla="*/ 100 h 118"/>
                  <a:gd name="T84" fmla="*/ 86 w 175"/>
                  <a:gd name="T85" fmla="*/ 100 h 118"/>
                  <a:gd name="T86" fmla="*/ 88 w 175"/>
                  <a:gd name="T87" fmla="*/ 98 h 118"/>
                  <a:gd name="T88" fmla="*/ 88 w 175"/>
                  <a:gd name="T89" fmla="*/ 98 h 118"/>
                  <a:gd name="T90" fmla="*/ 89 w 175"/>
                  <a:gd name="T91" fmla="*/ 96 h 118"/>
                  <a:gd name="T92" fmla="*/ 90 w 175"/>
                  <a:gd name="T93" fmla="*/ 96 h 118"/>
                  <a:gd name="T94" fmla="*/ 90 w 175"/>
                  <a:gd name="T95" fmla="*/ 96 h 118"/>
                  <a:gd name="T96" fmla="*/ 91 w 175"/>
                  <a:gd name="T97" fmla="*/ 96 h 118"/>
                  <a:gd name="T98" fmla="*/ 93 w 175"/>
                  <a:gd name="T99" fmla="*/ 98 h 118"/>
                  <a:gd name="T100" fmla="*/ 93 w 175"/>
                  <a:gd name="T101" fmla="*/ 98 h 118"/>
                  <a:gd name="T102" fmla="*/ 94 w 175"/>
                  <a:gd name="T103" fmla="*/ 101 h 118"/>
                  <a:gd name="T104" fmla="*/ 93 w 175"/>
                  <a:gd name="T105" fmla="*/ 103 h 118"/>
                  <a:gd name="T106" fmla="*/ 93 w 175"/>
                  <a:gd name="T107" fmla="*/ 10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75" h="118">
                    <a:moveTo>
                      <a:pt x="175" y="33"/>
                    </a:moveTo>
                    <a:lnTo>
                      <a:pt x="167" y="22"/>
                    </a:lnTo>
                    <a:lnTo>
                      <a:pt x="98" y="83"/>
                    </a:lnTo>
                    <a:lnTo>
                      <a:pt x="98" y="83"/>
                    </a:lnTo>
                    <a:lnTo>
                      <a:pt x="94" y="82"/>
                    </a:lnTo>
                    <a:lnTo>
                      <a:pt x="90" y="81"/>
                    </a:lnTo>
                    <a:lnTo>
                      <a:pt x="90" y="81"/>
                    </a:lnTo>
                    <a:lnTo>
                      <a:pt x="85" y="82"/>
                    </a:lnTo>
                    <a:lnTo>
                      <a:pt x="11" y="0"/>
                    </a:lnTo>
                    <a:lnTo>
                      <a:pt x="0" y="10"/>
                    </a:lnTo>
                    <a:lnTo>
                      <a:pt x="74" y="92"/>
                    </a:lnTo>
                    <a:lnTo>
                      <a:pt x="74" y="92"/>
                    </a:lnTo>
                    <a:lnTo>
                      <a:pt x="73" y="95"/>
                    </a:lnTo>
                    <a:lnTo>
                      <a:pt x="72" y="99"/>
                    </a:lnTo>
                    <a:lnTo>
                      <a:pt x="72" y="99"/>
                    </a:lnTo>
                    <a:lnTo>
                      <a:pt x="72" y="103"/>
                    </a:lnTo>
                    <a:lnTo>
                      <a:pt x="73" y="106"/>
                    </a:lnTo>
                    <a:lnTo>
                      <a:pt x="75" y="109"/>
                    </a:lnTo>
                    <a:lnTo>
                      <a:pt x="77" y="113"/>
                    </a:lnTo>
                    <a:lnTo>
                      <a:pt x="77" y="113"/>
                    </a:lnTo>
                    <a:lnTo>
                      <a:pt x="79" y="115"/>
                    </a:lnTo>
                    <a:lnTo>
                      <a:pt x="82" y="117"/>
                    </a:lnTo>
                    <a:lnTo>
                      <a:pt x="87" y="118"/>
                    </a:lnTo>
                    <a:lnTo>
                      <a:pt x="90" y="118"/>
                    </a:lnTo>
                    <a:lnTo>
                      <a:pt x="90" y="118"/>
                    </a:lnTo>
                    <a:lnTo>
                      <a:pt x="96" y="117"/>
                    </a:lnTo>
                    <a:lnTo>
                      <a:pt x="102" y="114"/>
                    </a:lnTo>
                    <a:lnTo>
                      <a:pt x="102" y="114"/>
                    </a:lnTo>
                    <a:lnTo>
                      <a:pt x="106" y="109"/>
                    </a:lnTo>
                    <a:lnTo>
                      <a:pt x="107" y="104"/>
                    </a:lnTo>
                    <a:lnTo>
                      <a:pt x="108" y="100"/>
                    </a:lnTo>
                    <a:lnTo>
                      <a:pt x="107" y="94"/>
                    </a:lnTo>
                    <a:lnTo>
                      <a:pt x="175" y="33"/>
                    </a:lnTo>
                    <a:close/>
                    <a:moveTo>
                      <a:pt x="93" y="103"/>
                    </a:moveTo>
                    <a:lnTo>
                      <a:pt x="93" y="103"/>
                    </a:lnTo>
                    <a:lnTo>
                      <a:pt x="91" y="104"/>
                    </a:lnTo>
                    <a:lnTo>
                      <a:pt x="90" y="104"/>
                    </a:lnTo>
                    <a:lnTo>
                      <a:pt x="90" y="104"/>
                    </a:lnTo>
                    <a:lnTo>
                      <a:pt x="89" y="104"/>
                    </a:lnTo>
                    <a:lnTo>
                      <a:pt x="87" y="103"/>
                    </a:lnTo>
                    <a:lnTo>
                      <a:pt x="87" y="103"/>
                    </a:lnTo>
                    <a:lnTo>
                      <a:pt x="86" y="100"/>
                    </a:lnTo>
                    <a:lnTo>
                      <a:pt x="86" y="100"/>
                    </a:lnTo>
                    <a:lnTo>
                      <a:pt x="88" y="98"/>
                    </a:lnTo>
                    <a:lnTo>
                      <a:pt x="88" y="98"/>
                    </a:lnTo>
                    <a:lnTo>
                      <a:pt x="89" y="96"/>
                    </a:lnTo>
                    <a:lnTo>
                      <a:pt x="90" y="96"/>
                    </a:lnTo>
                    <a:lnTo>
                      <a:pt x="90" y="96"/>
                    </a:lnTo>
                    <a:lnTo>
                      <a:pt x="91" y="96"/>
                    </a:lnTo>
                    <a:lnTo>
                      <a:pt x="93" y="98"/>
                    </a:lnTo>
                    <a:lnTo>
                      <a:pt x="93" y="98"/>
                    </a:lnTo>
                    <a:lnTo>
                      <a:pt x="94" y="101"/>
                    </a:lnTo>
                    <a:lnTo>
                      <a:pt x="93" y="103"/>
                    </a:lnTo>
                    <a:lnTo>
                      <a:pt x="93" y="10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38" name="Oval 65"/>
            <p:cNvSpPr/>
            <p:nvPr/>
          </p:nvSpPr>
          <p:spPr>
            <a:xfrm>
              <a:off x="5088900" y="5276066"/>
              <a:ext cx="306060" cy="306060"/>
            </a:xfrm>
            <a:prstGeom prst="ellipse">
              <a:avLst/>
            </a:prstGeom>
            <a:gradFill flip="none" rotWithShape="1">
              <a:gsLst>
                <a:gs pos="87000">
                  <a:srgbClr val="0D1325"/>
                </a:gs>
                <a:gs pos="0">
                  <a:srgbClr val="54D0CA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9" name="Freeform 112"/>
            <p:cNvSpPr>
              <a:spLocks noEditPoints="1"/>
            </p:cNvSpPr>
            <p:nvPr/>
          </p:nvSpPr>
          <p:spPr bwMode="auto">
            <a:xfrm>
              <a:off x="5155246" y="5350244"/>
              <a:ext cx="173369" cy="157704"/>
            </a:xfrm>
            <a:custGeom>
              <a:avLst/>
              <a:gdLst>
                <a:gd name="T0" fmla="*/ 348 w 498"/>
                <a:gd name="T1" fmla="*/ 251 h 453"/>
                <a:gd name="T2" fmla="*/ 340 w 498"/>
                <a:gd name="T3" fmla="*/ 252 h 453"/>
                <a:gd name="T4" fmla="*/ 376 w 498"/>
                <a:gd name="T5" fmla="*/ 185 h 453"/>
                <a:gd name="T6" fmla="*/ 407 w 498"/>
                <a:gd name="T7" fmla="*/ 194 h 453"/>
                <a:gd name="T8" fmla="*/ 470 w 498"/>
                <a:gd name="T9" fmla="*/ 103 h 453"/>
                <a:gd name="T10" fmla="*/ 495 w 498"/>
                <a:gd name="T11" fmla="*/ 93 h 453"/>
                <a:gd name="T12" fmla="*/ 484 w 498"/>
                <a:gd name="T13" fmla="*/ 68 h 453"/>
                <a:gd name="T14" fmla="*/ 459 w 498"/>
                <a:gd name="T15" fmla="*/ 79 h 453"/>
                <a:gd name="T16" fmla="*/ 394 w 498"/>
                <a:gd name="T17" fmla="*/ 162 h 453"/>
                <a:gd name="T18" fmla="*/ 356 w 498"/>
                <a:gd name="T19" fmla="*/ 140 h 453"/>
                <a:gd name="T20" fmla="*/ 300 w 498"/>
                <a:gd name="T21" fmla="*/ 34 h 453"/>
                <a:gd name="T22" fmla="*/ 185 w 498"/>
                <a:gd name="T23" fmla="*/ 0 h 453"/>
                <a:gd name="T24" fmla="*/ 79 w 498"/>
                <a:gd name="T25" fmla="*/ 57 h 453"/>
                <a:gd name="T26" fmla="*/ 44 w 498"/>
                <a:gd name="T27" fmla="*/ 175 h 453"/>
                <a:gd name="T28" fmla="*/ 88 w 498"/>
                <a:gd name="T29" fmla="*/ 306 h 453"/>
                <a:gd name="T30" fmla="*/ 38 w 498"/>
                <a:gd name="T31" fmla="*/ 280 h 453"/>
                <a:gd name="T32" fmla="*/ 15 w 498"/>
                <a:gd name="T33" fmla="*/ 266 h 453"/>
                <a:gd name="T34" fmla="*/ 0 w 498"/>
                <a:gd name="T35" fmla="*/ 288 h 453"/>
                <a:gd name="T36" fmla="*/ 25 w 498"/>
                <a:gd name="T37" fmla="*/ 302 h 453"/>
                <a:gd name="T38" fmla="*/ 69 w 498"/>
                <a:gd name="T39" fmla="*/ 338 h 453"/>
                <a:gd name="T40" fmla="*/ 96 w 498"/>
                <a:gd name="T41" fmla="*/ 338 h 453"/>
                <a:gd name="T42" fmla="*/ 117 w 498"/>
                <a:gd name="T43" fmla="*/ 289 h 453"/>
                <a:gd name="T44" fmla="*/ 201 w 498"/>
                <a:gd name="T45" fmla="*/ 313 h 453"/>
                <a:gd name="T46" fmla="*/ 292 w 498"/>
                <a:gd name="T47" fmla="*/ 284 h 453"/>
                <a:gd name="T48" fmla="*/ 295 w 498"/>
                <a:gd name="T49" fmla="*/ 301 h 453"/>
                <a:gd name="T50" fmla="*/ 297 w 498"/>
                <a:gd name="T51" fmla="*/ 305 h 453"/>
                <a:gd name="T52" fmla="*/ 447 w 498"/>
                <a:gd name="T53" fmla="*/ 453 h 453"/>
                <a:gd name="T54" fmla="*/ 497 w 498"/>
                <a:gd name="T55" fmla="*/ 413 h 453"/>
                <a:gd name="T56" fmla="*/ 481 w 498"/>
                <a:gd name="T57" fmla="*/ 83 h 453"/>
                <a:gd name="T58" fmla="*/ 346 w 498"/>
                <a:gd name="T59" fmla="*/ 268 h 453"/>
                <a:gd name="T60" fmla="*/ 68 w 498"/>
                <a:gd name="T61" fmla="*/ 101 h 453"/>
                <a:gd name="T62" fmla="*/ 146 w 498"/>
                <a:gd name="T63" fmla="*/ 25 h 453"/>
                <a:gd name="T64" fmla="*/ 255 w 498"/>
                <a:gd name="T65" fmla="*/ 25 h 453"/>
                <a:gd name="T66" fmla="*/ 333 w 498"/>
                <a:gd name="T67" fmla="*/ 101 h 453"/>
                <a:gd name="T68" fmla="*/ 329 w 498"/>
                <a:gd name="T69" fmla="*/ 156 h 453"/>
                <a:gd name="T70" fmla="*/ 292 w 498"/>
                <a:gd name="T71" fmla="*/ 64 h 453"/>
                <a:gd name="T72" fmla="*/ 201 w 498"/>
                <a:gd name="T73" fmla="*/ 27 h 453"/>
                <a:gd name="T74" fmla="*/ 109 w 498"/>
                <a:gd name="T75" fmla="*/ 66 h 453"/>
                <a:gd name="T76" fmla="*/ 71 w 498"/>
                <a:gd name="T77" fmla="*/ 156 h 453"/>
                <a:gd name="T78" fmla="*/ 109 w 498"/>
                <a:gd name="T79" fmla="*/ 247 h 453"/>
                <a:gd name="T80" fmla="*/ 67 w 498"/>
                <a:gd name="T81" fmla="*/ 205 h 453"/>
                <a:gd name="T82" fmla="*/ 204 w 498"/>
                <a:gd name="T83" fmla="*/ 175 h 453"/>
                <a:gd name="T84" fmla="*/ 294 w 498"/>
                <a:gd name="T85" fmla="*/ 224 h 453"/>
                <a:gd name="T86" fmla="*/ 212 w 498"/>
                <a:gd name="T87" fmla="*/ 271 h 453"/>
                <a:gd name="T88" fmla="*/ 140 w 498"/>
                <a:gd name="T89" fmla="*/ 255 h 453"/>
                <a:gd name="T90" fmla="*/ 197 w 498"/>
                <a:gd name="T91" fmla="*/ 139 h 453"/>
                <a:gd name="T92" fmla="*/ 187 w 498"/>
                <a:gd name="T93" fmla="*/ 164 h 453"/>
                <a:gd name="T94" fmla="*/ 91 w 498"/>
                <a:gd name="T95" fmla="*/ 190 h 453"/>
                <a:gd name="T96" fmla="*/ 99 w 498"/>
                <a:gd name="T97" fmla="*/ 102 h 453"/>
                <a:gd name="T98" fmla="*/ 167 w 498"/>
                <a:gd name="T99" fmla="*/ 46 h 453"/>
                <a:gd name="T100" fmla="*/ 255 w 498"/>
                <a:gd name="T101" fmla="*/ 55 h 453"/>
                <a:gd name="T102" fmla="*/ 311 w 498"/>
                <a:gd name="T103" fmla="*/ 123 h 453"/>
                <a:gd name="T104" fmla="*/ 201 w 498"/>
                <a:gd name="T105" fmla="*/ 299 h 453"/>
                <a:gd name="T106" fmla="*/ 125 w 498"/>
                <a:gd name="T107" fmla="*/ 277 h 453"/>
                <a:gd name="T108" fmla="*/ 214 w 498"/>
                <a:gd name="T109" fmla="*/ 285 h 453"/>
                <a:gd name="T110" fmla="*/ 299 w 498"/>
                <a:gd name="T111" fmla="*/ 239 h 453"/>
                <a:gd name="T112" fmla="*/ 341 w 498"/>
                <a:gd name="T113" fmla="*/ 181 h 453"/>
                <a:gd name="T114" fmla="*/ 308 w 498"/>
                <a:gd name="T115" fmla="*/ 250 h 453"/>
                <a:gd name="T116" fmla="*/ 288 w 498"/>
                <a:gd name="T117" fmla="*/ 269 h 453"/>
                <a:gd name="T118" fmla="*/ 225 w 498"/>
                <a:gd name="T119" fmla="*/ 297 h 453"/>
                <a:gd name="T120" fmla="*/ 307 w 498"/>
                <a:gd name="T121" fmla="*/ 272 h 453"/>
                <a:gd name="T122" fmla="*/ 310 w 498"/>
                <a:gd name="T123" fmla="*/ 283 h 453"/>
                <a:gd name="T124" fmla="*/ 483 w 498"/>
                <a:gd name="T125" fmla="*/ 412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98" h="453">
                  <a:moveTo>
                    <a:pt x="496" y="398"/>
                  </a:moveTo>
                  <a:lnTo>
                    <a:pt x="496" y="398"/>
                  </a:lnTo>
                  <a:lnTo>
                    <a:pt x="485" y="387"/>
                  </a:lnTo>
                  <a:lnTo>
                    <a:pt x="485" y="387"/>
                  </a:lnTo>
                  <a:lnTo>
                    <a:pt x="485" y="387"/>
                  </a:lnTo>
                  <a:lnTo>
                    <a:pt x="350" y="252"/>
                  </a:lnTo>
                  <a:lnTo>
                    <a:pt x="350" y="252"/>
                  </a:lnTo>
                  <a:lnTo>
                    <a:pt x="348" y="251"/>
                  </a:lnTo>
                  <a:lnTo>
                    <a:pt x="348" y="251"/>
                  </a:lnTo>
                  <a:lnTo>
                    <a:pt x="348" y="251"/>
                  </a:lnTo>
                  <a:lnTo>
                    <a:pt x="348" y="251"/>
                  </a:lnTo>
                  <a:lnTo>
                    <a:pt x="346" y="250"/>
                  </a:lnTo>
                  <a:lnTo>
                    <a:pt x="346" y="250"/>
                  </a:lnTo>
                  <a:lnTo>
                    <a:pt x="342" y="251"/>
                  </a:lnTo>
                  <a:lnTo>
                    <a:pt x="342" y="251"/>
                  </a:lnTo>
                  <a:lnTo>
                    <a:pt x="342" y="251"/>
                  </a:lnTo>
                  <a:lnTo>
                    <a:pt x="342" y="251"/>
                  </a:lnTo>
                  <a:lnTo>
                    <a:pt x="340" y="252"/>
                  </a:lnTo>
                  <a:lnTo>
                    <a:pt x="337" y="256"/>
                  </a:lnTo>
                  <a:lnTo>
                    <a:pt x="328" y="247"/>
                  </a:lnTo>
                  <a:lnTo>
                    <a:pt x="328" y="247"/>
                  </a:lnTo>
                  <a:lnTo>
                    <a:pt x="338" y="232"/>
                  </a:lnTo>
                  <a:lnTo>
                    <a:pt x="346" y="217"/>
                  </a:lnTo>
                  <a:lnTo>
                    <a:pt x="351" y="199"/>
                  </a:lnTo>
                  <a:lnTo>
                    <a:pt x="355" y="183"/>
                  </a:lnTo>
                  <a:lnTo>
                    <a:pt x="376" y="185"/>
                  </a:lnTo>
                  <a:lnTo>
                    <a:pt x="376" y="185"/>
                  </a:lnTo>
                  <a:lnTo>
                    <a:pt x="379" y="191"/>
                  </a:lnTo>
                  <a:lnTo>
                    <a:pt x="382" y="195"/>
                  </a:lnTo>
                  <a:lnTo>
                    <a:pt x="388" y="198"/>
                  </a:lnTo>
                  <a:lnTo>
                    <a:pt x="394" y="199"/>
                  </a:lnTo>
                  <a:lnTo>
                    <a:pt x="394" y="199"/>
                  </a:lnTo>
                  <a:lnTo>
                    <a:pt x="399" y="199"/>
                  </a:lnTo>
                  <a:lnTo>
                    <a:pt x="402" y="198"/>
                  </a:lnTo>
                  <a:lnTo>
                    <a:pt x="405" y="196"/>
                  </a:lnTo>
                  <a:lnTo>
                    <a:pt x="407" y="194"/>
                  </a:lnTo>
                  <a:lnTo>
                    <a:pt x="410" y="191"/>
                  </a:lnTo>
                  <a:lnTo>
                    <a:pt x="412" y="188"/>
                  </a:lnTo>
                  <a:lnTo>
                    <a:pt x="413" y="184"/>
                  </a:lnTo>
                  <a:lnTo>
                    <a:pt x="414" y="181"/>
                  </a:lnTo>
                  <a:lnTo>
                    <a:pt x="414" y="181"/>
                  </a:lnTo>
                  <a:lnTo>
                    <a:pt x="413" y="176"/>
                  </a:lnTo>
                  <a:lnTo>
                    <a:pt x="412" y="172"/>
                  </a:lnTo>
                  <a:lnTo>
                    <a:pt x="470" y="103"/>
                  </a:lnTo>
                  <a:lnTo>
                    <a:pt x="470" y="103"/>
                  </a:lnTo>
                  <a:lnTo>
                    <a:pt x="473" y="104"/>
                  </a:lnTo>
                  <a:lnTo>
                    <a:pt x="477" y="104"/>
                  </a:lnTo>
                  <a:lnTo>
                    <a:pt x="477" y="104"/>
                  </a:lnTo>
                  <a:lnTo>
                    <a:pt x="481" y="104"/>
                  </a:lnTo>
                  <a:lnTo>
                    <a:pt x="484" y="103"/>
                  </a:lnTo>
                  <a:lnTo>
                    <a:pt x="487" y="101"/>
                  </a:lnTo>
                  <a:lnTo>
                    <a:pt x="490" y="99"/>
                  </a:lnTo>
                  <a:lnTo>
                    <a:pt x="493" y="96"/>
                  </a:lnTo>
                  <a:lnTo>
                    <a:pt x="495" y="93"/>
                  </a:lnTo>
                  <a:lnTo>
                    <a:pt x="496" y="89"/>
                  </a:lnTo>
                  <a:lnTo>
                    <a:pt x="496" y="86"/>
                  </a:lnTo>
                  <a:lnTo>
                    <a:pt x="496" y="86"/>
                  </a:lnTo>
                  <a:lnTo>
                    <a:pt x="496" y="82"/>
                  </a:lnTo>
                  <a:lnTo>
                    <a:pt x="495" y="79"/>
                  </a:lnTo>
                  <a:lnTo>
                    <a:pt x="493" y="75"/>
                  </a:lnTo>
                  <a:lnTo>
                    <a:pt x="490" y="72"/>
                  </a:lnTo>
                  <a:lnTo>
                    <a:pt x="487" y="70"/>
                  </a:lnTo>
                  <a:lnTo>
                    <a:pt x="484" y="68"/>
                  </a:lnTo>
                  <a:lnTo>
                    <a:pt x="481" y="67"/>
                  </a:lnTo>
                  <a:lnTo>
                    <a:pt x="477" y="67"/>
                  </a:lnTo>
                  <a:lnTo>
                    <a:pt x="477" y="67"/>
                  </a:lnTo>
                  <a:lnTo>
                    <a:pt x="473" y="67"/>
                  </a:lnTo>
                  <a:lnTo>
                    <a:pt x="470" y="68"/>
                  </a:lnTo>
                  <a:lnTo>
                    <a:pt x="467" y="70"/>
                  </a:lnTo>
                  <a:lnTo>
                    <a:pt x="463" y="72"/>
                  </a:lnTo>
                  <a:lnTo>
                    <a:pt x="461" y="75"/>
                  </a:lnTo>
                  <a:lnTo>
                    <a:pt x="459" y="79"/>
                  </a:lnTo>
                  <a:lnTo>
                    <a:pt x="458" y="82"/>
                  </a:lnTo>
                  <a:lnTo>
                    <a:pt x="458" y="86"/>
                  </a:lnTo>
                  <a:lnTo>
                    <a:pt x="458" y="86"/>
                  </a:lnTo>
                  <a:lnTo>
                    <a:pt x="459" y="89"/>
                  </a:lnTo>
                  <a:lnTo>
                    <a:pt x="460" y="94"/>
                  </a:lnTo>
                  <a:lnTo>
                    <a:pt x="401" y="163"/>
                  </a:lnTo>
                  <a:lnTo>
                    <a:pt x="401" y="163"/>
                  </a:lnTo>
                  <a:lnTo>
                    <a:pt x="394" y="162"/>
                  </a:lnTo>
                  <a:lnTo>
                    <a:pt x="394" y="162"/>
                  </a:lnTo>
                  <a:lnTo>
                    <a:pt x="389" y="163"/>
                  </a:lnTo>
                  <a:lnTo>
                    <a:pt x="385" y="165"/>
                  </a:lnTo>
                  <a:lnTo>
                    <a:pt x="381" y="167"/>
                  </a:lnTo>
                  <a:lnTo>
                    <a:pt x="378" y="171"/>
                  </a:lnTo>
                  <a:lnTo>
                    <a:pt x="358" y="169"/>
                  </a:lnTo>
                  <a:lnTo>
                    <a:pt x="358" y="169"/>
                  </a:lnTo>
                  <a:lnTo>
                    <a:pt x="358" y="156"/>
                  </a:lnTo>
                  <a:lnTo>
                    <a:pt x="358" y="156"/>
                  </a:lnTo>
                  <a:lnTo>
                    <a:pt x="356" y="140"/>
                  </a:lnTo>
                  <a:lnTo>
                    <a:pt x="354" y="125"/>
                  </a:lnTo>
                  <a:lnTo>
                    <a:pt x="351" y="111"/>
                  </a:lnTo>
                  <a:lnTo>
                    <a:pt x="346" y="96"/>
                  </a:lnTo>
                  <a:lnTo>
                    <a:pt x="339" y="82"/>
                  </a:lnTo>
                  <a:lnTo>
                    <a:pt x="332" y="69"/>
                  </a:lnTo>
                  <a:lnTo>
                    <a:pt x="322" y="57"/>
                  </a:lnTo>
                  <a:lnTo>
                    <a:pt x="312" y="45"/>
                  </a:lnTo>
                  <a:lnTo>
                    <a:pt x="312" y="45"/>
                  </a:lnTo>
                  <a:lnTo>
                    <a:pt x="300" y="34"/>
                  </a:lnTo>
                  <a:lnTo>
                    <a:pt x="287" y="26"/>
                  </a:lnTo>
                  <a:lnTo>
                    <a:pt x="274" y="18"/>
                  </a:lnTo>
                  <a:lnTo>
                    <a:pt x="260" y="12"/>
                  </a:lnTo>
                  <a:lnTo>
                    <a:pt x="246" y="6"/>
                  </a:lnTo>
                  <a:lnTo>
                    <a:pt x="231" y="2"/>
                  </a:lnTo>
                  <a:lnTo>
                    <a:pt x="216" y="0"/>
                  </a:lnTo>
                  <a:lnTo>
                    <a:pt x="201" y="0"/>
                  </a:lnTo>
                  <a:lnTo>
                    <a:pt x="201" y="0"/>
                  </a:lnTo>
                  <a:lnTo>
                    <a:pt x="185" y="0"/>
                  </a:lnTo>
                  <a:lnTo>
                    <a:pt x="170" y="2"/>
                  </a:lnTo>
                  <a:lnTo>
                    <a:pt x="155" y="6"/>
                  </a:lnTo>
                  <a:lnTo>
                    <a:pt x="140" y="12"/>
                  </a:lnTo>
                  <a:lnTo>
                    <a:pt x="126" y="18"/>
                  </a:lnTo>
                  <a:lnTo>
                    <a:pt x="113" y="26"/>
                  </a:lnTo>
                  <a:lnTo>
                    <a:pt x="102" y="35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79" y="57"/>
                  </a:lnTo>
                  <a:lnTo>
                    <a:pt x="70" y="70"/>
                  </a:lnTo>
                  <a:lnTo>
                    <a:pt x="62" y="83"/>
                  </a:lnTo>
                  <a:lnTo>
                    <a:pt x="55" y="96"/>
                  </a:lnTo>
                  <a:lnTo>
                    <a:pt x="51" y="111"/>
                  </a:lnTo>
                  <a:lnTo>
                    <a:pt x="47" y="125"/>
                  </a:lnTo>
                  <a:lnTo>
                    <a:pt x="44" y="141"/>
                  </a:lnTo>
                  <a:lnTo>
                    <a:pt x="43" y="156"/>
                  </a:lnTo>
                  <a:lnTo>
                    <a:pt x="43" y="156"/>
                  </a:lnTo>
                  <a:lnTo>
                    <a:pt x="44" y="175"/>
                  </a:lnTo>
                  <a:lnTo>
                    <a:pt x="48" y="193"/>
                  </a:lnTo>
                  <a:lnTo>
                    <a:pt x="53" y="210"/>
                  </a:lnTo>
                  <a:lnTo>
                    <a:pt x="61" y="226"/>
                  </a:lnTo>
                  <a:lnTo>
                    <a:pt x="69" y="242"/>
                  </a:lnTo>
                  <a:lnTo>
                    <a:pt x="80" y="256"/>
                  </a:lnTo>
                  <a:lnTo>
                    <a:pt x="92" y="269"/>
                  </a:lnTo>
                  <a:lnTo>
                    <a:pt x="105" y="280"/>
                  </a:lnTo>
                  <a:lnTo>
                    <a:pt x="88" y="306"/>
                  </a:lnTo>
                  <a:lnTo>
                    <a:pt x="88" y="306"/>
                  </a:lnTo>
                  <a:lnTo>
                    <a:pt x="83" y="305"/>
                  </a:lnTo>
                  <a:lnTo>
                    <a:pt x="83" y="305"/>
                  </a:lnTo>
                  <a:lnTo>
                    <a:pt x="77" y="306"/>
                  </a:lnTo>
                  <a:lnTo>
                    <a:pt x="71" y="310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85"/>
                  </a:lnTo>
                  <a:lnTo>
                    <a:pt x="38" y="285"/>
                  </a:lnTo>
                  <a:lnTo>
                    <a:pt x="38" y="280"/>
                  </a:lnTo>
                  <a:lnTo>
                    <a:pt x="37" y="277"/>
                  </a:lnTo>
                  <a:lnTo>
                    <a:pt x="35" y="274"/>
                  </a:lnTo>
                  <a:lnTo>
                    <a:pt x="32" y="271"/>
                  </a:lnTo>
                  <a:lnTo>
                    <a:pt x="29" y="269"/>
                  </a:lnTo>
                  <a:lnTo>
                    <a:pt x="26" y="268"/>
                  </a:lnTo>
                  <a:lnTo>
                    <a:pt x="23" y="266"/>
                  </a:lnTo>
                  <a:lnTo>
                    <a:pt x="20" y="265"/>
                  </a:lnTo>
                  <a:lnTo>
                    <a:pt x="20" y="265"/>
                  </a:lnTo>
                  <a:lnTo>
                    <a:pt x="15" y="266"/>
                  </a:lnTo>
                  <a:lnTo>
                    <a:pt x="12" y="268"/>
                  </a:lnTo>
                  <a:lnTo>
                    <a:pt x="9" y="269"/>
                  </a:lnTo>
                  <a:lnTo>
                    <a:pt x="5" y="271"/>
                  </a:lnTo>
                  <a:lnTo>
                    <a:pt x="3" y="274"/>
                  </a:lnTo>
                  <a:lnTo>
                    <a:pt x="1" y="277"/>
                  </a:lnTo>
                  <a:lnTo>
                    <a:pt x="0" y="280"/>
                  </a:lnTo>
                  <a:lnTo>
                    <a:pt x="0" y="285"/>
                  </a:lnTo>
                  <a:lnTo>
                    <a:pt x="0" y="285"/>
                  </a:lnTo>
                  <a:lnTo>
                    <a:pt x="0" y="288"/>
                  </a:lnTo>
                  <a:lnTo>
                    <a:pt x="1" y="292"/>
                  </a:lnTo>
                  <a:lnTo>
                    <a:pt x="3" y="295"/>
                  </a:lnTo>
                  <a:lnTo>
                    <a:pt x="5" y="298"/>
                  </a:lnTo>
                  <a:lnTo>
                    <a:pt x="9" y="300"/>
                  </a:lnTo>
                  <a:lnTo>
                    <a:pt x="12" y="302"/>
                  </a:lnTo>
                  <a:lnTo>
                    <a:pt x="15" y="303"/>
                  </a:lnTo>
                  <a:lnTo>
                    <a:pt x="20" y="303"/>
                  </a:lnTo>
                  <a:lnTo>
                    <a:pt x="20" y="303"/>
                  </a:lnTo>
                  <a:lnTo>
                    <a:pt x="25" y="302"/>
                  </a:lnTo>
                  <a:lnTo>
                    <a:pt x="29" y="300"/>
                  </a:lnTo>
                  <a:lnTo>
                    <a:pt x="64" y="322"/>
                  </a:lnTo>
                  <a:lnTo>
                    <a:pt x="64" y="322"/>
                  </a:lnTo>
                  <a:lnTo>
                    <a:pt x="64" y="325"/>
                  </a:lnTo>
                  <a:lnTo>
                    <a:pt x="64" y="325"/>
                  </a:lnTo>
                  <a:lnTo>
                    <a:pt x="64" y="328"/>
                  </a:lnTo>
                  <a:lnTo>
                    <a:pt x="65" y="332"/>
                  </a:lnTo>
                  <a:lnTo>
                    <a:pt x="67" y="336"/>
                  </a:lnTo>
                  <a:lnTo>
                    <a:pt x="69" y="338"/>
                  </a:lnTo>
                  <a:lnTo>
                    <a:pt x="72" y="340"/>
                  </a:lnTo>
                  <a:lnTo>
                    <a:pt x="76" y="342"/>
                  </a:lnTo>
                  <a:lnTo>
                    <a:pt x="79" y="343"/>
                  </a:lnTo>
                  <a:lnTo>
                    <a:pt x="83" y="343"/>
                  </a:lnTo>
                  <a:lnTo>
                    <a:pt x="83" y="343"/>
                  </a:lnTo>
                  <a:lnTo>
                    <a:pt x="86" y="343"/>
                  </a:lnTo>
                  <a:lnTo>
                    <a:pt x="90" y="342"/>
                  </a:lnTo>
                  <a:lnTo>
                    <a:pt x="93" y="340"/>
                  </a:lnTo>
                  <a:lnTo>
                    <a:pt x="96" y="338"/>
                  </a:lnTo>
                  <a:lnTo>
                    <a:pt x="98" y="336"/>
                  </a:lnTo>
                  <a:lnTo>
                    <a:pt x="101" y="332"/>
                  </a:lnTo>
                  <a:lnTo>
                    <a:pt x="102" y="328"/>
                  </a:lnTo>
                  <a:lnTo>
                    <a:pt x="102" y="325"/>
                  </a:lnTo>
                  <a:lnTo>
                    <a:pt x="102" y="325"/>
                  </a:lnTo>
                  <a:lnTo>
                    <a:pt x="101" y="319"/>
                  </a:lnTo>
                  <a:lnTo>
                    <a:pt x="98" y="314"/>
                  </a:lnTo>
                  <a:lnTo>
                    <a:pt x="117" y="289"/>
                  </a:lnTo>
                  <a:lnTo>
                    <a:pt x="117" y="289"/>
                  </a:lnTo>
                  <a:lnTo>
                    <a:pt x="126" y="295"/>
                  </a:lnTo>
                  <a:lnTo>
                    <a:pt x="136" y="299"/>
                  </a:lnTo>
                  <a:lnTo>
                    <a:pt x="146" y="303"/>
                  </a:lnTo>
                  <a:lnTo>
                    <a:pt x="157" y="306"/>
                  </a:lnTo>
                  <a:lnTo>
                    <a:pt x="166" y="310"/>
                  </a:lnTo>
                  <a:lnTo>
                    <a:pt x="178" y="312"/>
                  </a:lnTo>
                  <a:lnTo>
                    <a:pt x="189" y="313"/>
                  </a:lnTo>
                  <a:lnTo>
                    <a:pt x="201" y="313"/>
                  </a:lnTo>
                  <a:lnTo>
                    <a:pt x="201" y="313"/>
                  </a:lnTo>
                  <a:lnTo>
                    <a:pt x="201" y="313"/>
                  </a:lnTo>
                  <a:lnTo>
                    <a:pt x="213" y="313"/>
                  </a:lnTo>
                  <a:lnTo>
                    <a:pt x="225" y="311"/>
                  </a:lnTo>
                  <a:lnTo>
                    <a:pt x="237" y="309"/>
                  </a:lnTo>
                  <a:lnTo>
                    <a:pt x="248" y="305"/>
                  </a:lnTo>
                  <a:lnTo>
                    <a:pt x="260" y="302"/>
                  </a:lnTo>
                  <a:lnTo>
                    <a:pt x="271" y="297"/>
                  </a:lnTo>
                  <a:lnTo>
                    <a:pt x="282" y="291"/>
                  </a:lnTo>
                  <a:lnTo>
                    <a:pt x="292" y="284"/>
                  </a:lnTo>
                  <a:lnTo>
                    <a:pt x="300" y="292"/>
                  </a:lnTo>
                  <a:lnTo>
                    <a:pt x="297" y="296"/>
                  </a:lnTo>
                  <a:lnTo>
                    <a:pt x="297" y="296"/>
                  </a:lnTo>
                  <a:lnTo>
                    <a:pt x="295" y="298"/>
                  </a:lnTo>
                  <a:lnTo>
                    <a:pt x="295" y="298"/>
                  </a:lnTo>
                  <a:lnTo>
                    <a:pt x="295" y="298"/>
                  </a:lnTo>
                  <a:lnTo>
                    <a:pt x="295" y="298"/>
                  </a:lnTo>
                  <a:lnTo>
                    <a:pt x="295" y="301"/>
                  </a:lnTo>
                  <a:lnTo>
                    <a:pt x="295" y="301"/>
                  </a:lnTo>
                  <a:lnTo>
                    <a:pt x="295" y="301"/>
                  </a:lnTo>
                  <a:lnTo>
                    <a:pt x="295" y="301"/>
                  </a:lnTo>
                  <a:lnTo>
                    <a:pt x="295" y="303"/>
                  </a:lnTo>
                  <a:lnTo>
                    <a:pt x="295" y="303"/>
                  </a:lnTo>
                  <a:lnTo>
                    <a:pt x="295" y="303"/>
                  </a:lnTo>
                  <a:lnTo>
                    <a:pt x="295" y="303"/>
                  </a:lnTo>
                  <a:lnTo>
                    <a:pt x="297" y="305"/>
                  </a:lnTo>
                  <a:lnTo>
                    <a:pt x="297" y="305"/>
                  </a:lnTo>
                  <a:lnTo>
                    <a:pt x="297" y="305"/>
                  </a:lnTo>
                  <a:lnTo>
                    <a:pt x="312" y="322"/>
                  </a:lnTo>
                  <a:lnTo>
                    <a:pt x="312" y="322"/>
                  </a:lnTo>
                  <a:lnTo>
                    <a:pt x="312" y="322"/>
                  </a:lnTo>
                  <a:lnTo>
                    <a:pt x="432" y="440"/>
                  </a:lnTo>
                  <a:lnTo>
                    <a:pt x="443" y="451"/>
                  </a:lnTo>
                  <a:lnTo>
                    <a:pt x="443" y="451"/>
                  </a:lnTo>
                  <a:lnTo>
                    <a:pt x="445" y="452"/>
                  </a:lnTo>
                  <a:lnTo>
                    <a:pt x="447" y="453"/>
                  </a:lnTo>
                  <a:lnTo>
                    <a:pt x="447" y="453"/>
                  </a:lnTo>
                  <a:lnTo>
                    <a:pt x="447" y="453"/>
                  </a:lnTo>
                  <a:lnTo>
                    <a:pt x="447" y="453"/>
                  </a:lnTo>
                  <a:lnTo>
                    <a:pt x="458" y="452"/>
                  </a:lnTo>
                  <a:lnTo>
                    <a:pt x="467" y="449"/>
                  </a:lnTo>
                  <a:lnTo>
                    <a:pt x="475" y="445"/>
                  </a:lnTo>
                  <a:lnTo>
                    <a:pt x="483" y="438"/>
                  </a:lnTo>
                  <a:lnTo>
                    <a:pt x="489" y="431"/>
                  </a:lnTo>
                  <a:lnTo>
                    <a:pt x="494" y="422"/>
                  </a:lnTo>
                  <a:lnTo>
                    <a:pt x="497" y="413"/>
                  </a:lnTo>
                  <a:lnTo>
                    <a:pt x="498" y="403"/>
                  </a:lnTo>
                  <a:lnTo>
                    <a:pt x="498" y="403"/>
                  </a:lnTo>
                  <a:lnTo>
                    <a:pt x="497" y="400"/>
                  </a:lnTo>
                  <a:lnTo>
                    <a:pt x="496" y="398"/>
                  </a:lnTo>
                  <a:lnTo>
                    <a:pt x="496" y="398"/>
                  </a:lnTo>
                  <a:close/>
                  <a:moveTo>
                    <a:pt x="481" y="83"/>
                  </a:moveTo>
                  <a:lnTo>
                    <a:pt x="480" y="82"/>
                  </a:lnTo>
                  <a:lnTo>
                    <a:pt x="480" y="82"/>
                  </a:lnTo>
                  <a:lnTo>
                    <a:pt x="481" y="83"/>
                  </a:lnTo>
                  <a:lnTo>
                    <a:pt x="481" y="83"/>
                  </a:lnTo>
                  <a:close/>
                  <a:moveTo>
                    <a:pt x="327" y="316"/>
                  </a:moveTo>
                  <a:lnTo>
                    <a:pt x="361" y="283"/>
                  </a:lnTo>
                  <a:lnTo>
                    <a:pt x="470" y="393"/>
                  </a:lnTo>
                  <a:lnTo>
                    <a:pt x="470" y="393"/>
                  </a:lnTo>
                  <a:lnTo>
                    <a:pt x="437" y="426"/>
                  </a:lnTo>
                  <a:lnTo>
                    <a:pt x="327" y="316"/>
                  </a:lnTo>
                  <a:close/>
                  <a:moveTo>
                    <a:pt x="312" y="301"/>
                  </a:moveTo>
                  <a:lnTo>
                    <a:pt x="346" y="268"/>
                  </a:lnTo>
                  <a:lnTo>
                    <a:pt x="351" y="273"/>
                  </a:lnTo>
                  <a:lnTo>
                    <a:pt x="318" y="306"/>
                  </a:lnTo>
                  <a:lnTo>
                    <a:pt x="312" y="301"/>
                  </a:lnTo>
                  <a:close/>
                  <a:moveTo>
                    <a:pt x="58" y="156"/>
                  </a:moveTo>
                  <a:lnTo>
                    <a:pt x="58" y="156"/>
                  </a:lnTo>
                  <a:lnTo>
                    <a:pt x="58" y="142"/>
                  </a:lnTo>
                  <a:lnTo>
                    <a:pt x="61" y="128"/>
                  </a:lnTo>
                  <a:lnTo>
                    <a:pt x="64" y="115"/>
                  </a:lnTo>
                  <a:lnTo>
                    <a:pt x="68" y="101"/>
                  </a:lnTo>
                  <a:lnTo>
                    <a:pt x="75" y="89"/>
                  </a:lnTo>
                  <a:lnTo>
                    <a:pt x="82" y="77"/>
                  </a:lnTo>
                  <a:lnTo>
                    <a:pt x="90" y="66"/>
                  </a:lnTo>
                  <a:lnTo>
                    <a:pt x="99" y="56"/>
                  </a:lnTo>
                  <a:lnTo>
                    <a:pt x="99" y="56"/>
                  </a:lnTo>
                  <a:lnTo>
                    <a:pt x="110" y="46"/>
                  </a:lnTo>
                  <a:lnTo>
                    <a:pt x="121" y="37"/>
                  </a:lnTo>
                  <a:lnTo>
                    <a:pt x="133" y="30"/>
                  </a:lnTo>
                  <a:lnTo>
                    <a:pt x="146" y="25"/>
                  </a:lnTo>
                  <a:lnTo>
                    <a:pt x="159" y="19"/>
                  </a:lnTo>
                  <a:lnTo>
                    <a:pt x="173" y="16"/>
                  </a:lnTo>
                  <a:lnTo>
                    <a:pt x="187" y="14"/>
                  </a:lnTo>
                  <a:lnTo>
                    <a:pt x="201" y="14"/>
                  </a:lnTo>
                  <a:lnTo>
                    <a:pt x="201" y="14"/>
                  </a:lnTo>
                  <a:lnTo>
                    <a:pt x="215" y="14"/>
                  </a:lnTo>
                  <a:lnTo>
                    <a:pt x="229" y="16"/>
                  </a:lnTo>
                  <a:lnTo>
                    <a:pt x="242" y="19"/>
                  </a:lnTo>
                  <a:lnTo>
                    <a:pt x="255" y="25"/>
                  </a:lnTo>
                  <a:lnTo>
                    <a:pt x="268" y="30"/>
                  </a:lnTo>
                  <a:lnTo>
                    <a:pt x="280" y="37"/>
                  </a:lnTo>
                  <a:lnTo>
                    <a:pt x="291" y="46"/>
                  </a:lnTo>
                  <a:lnTo>
                    <a:pt x="301" y="55"/>
                  </a:lnTo>
                  <a:lnTo>
                    <a:pt x="301" y="55"/>
                  </a:lnTo>
                  <a:lnTo>
                    <a:pt x="311" y="66"/>
                  </a:lnTo>
                  <a:lnTo>
                    <a:pt x="320" y="77"/>
                  </a:lnTo>
                  <a:lnTo>
                    <a:pt x="327" y="89"/>
                  </a:lnTo>
                  <a:lnTo>
                    <a:pt x="333" y="101"/>
                  </a:lnTo>
                  <a:lnTo>
                    <a:pt x="337" y="114"/>
                  </a:lnTo>
                  <a:lnTo>
                    <a:pt x="340" y="128"/>
                  </a:lnTo>
                  <a:lnTo>
                    <a:pt x="342" y="142"/>
                  </a:lnTo>
                  <a:lnTo>
                    <a:pt x="344" y="156"/>
                  </a:lnTo>
                  <a:lnTo>
                    <a:pt x="344" y="156"/>
                  </a:lnTo>
                  <a:lnTo>
                    <a:pt x="344" y="167"/>
                  </a:lnTo>
                  <a:lnTo>
                    <a:pt x="329" y="165"/>
                  </a:lnTo>
                  <a:lnTo>
                    <a:pt x="329" y="165"/>
                  </a:lnTo>
                  <a:lnTo>
                    <a:pt x="329" y="156"/>
                  </a:lnTo>
                  <a:lnTo>
                    <a:pt x="329" y="156"/>
                  </a:lnTo>
                  <a:lnTo>
                    <a:pt x="329" y="143"/>
                  </a:lnTo>
                  <a:lnTo>
                    <a:pt x="327" y="130"/>
                  </a:lnTo>
                  <a:lnTo>
                    <a:pt x="324" y="118"/>
                  </a:lnTo>
                  <a:lnTo>
                    <a:pt x="320" y="107"/>
                  </a:lnTo>
                  <a:lnTo>
                    <a:pt x="314" y="96"/>
                  </a:lnTo>
                  <a:lnTo>
                    <a:pt x="308" y="85"/>
                  </a:lnTo>
                  <a:lnTo>
                    <a:pt x="300" y="74"/>
                  </a:lnTo>
                  <a:lnTo>
                    <a:pt x="292" y="64"/>
                  </a:lnTo>
                  <a:lnTo>
                    <a:pt x="292" y="64"/>
                  </a:lnTo>
                  <a:lnTo>
                    <a:pt x="282" y="56"/>
                  </a:lnTo>
                  <a:lnTo>
                    <a:pt x="272" y="48"/>
                  </a:lnTo>
                  <a:lnTo>
                    <a:pt x="261" y="42"/>
                  </a:lnTo>
                  <a:lnTo>
                    <a:pt x="250" y="36"/>
                  </a:lnTo>
                  <a:lnTo>
                    <a:pt x="239" y="33"/>
                  </a:lnTo>
                  <a:lnTo>
                    <a:pt x="226" y="30"/>
                  </a:lnTo>
                  <a:lnTo>
                    <a:pt x="214" y="28"/>
                  </a:lnTo>
                  <a:lnTo>
                    <a:pt x="201" y="27"/>
                  </a:lnTo>
                  <a:lnTo>
                    <a:pt x="201" y="27"/>
                  </a:lnTo>
                  <a:lnTo>
                    <a:pt x="188" y="28"/>
                  </a:lnTo>
                  <a:lnTo>
                    <a:pt x="175" y="30"/>
                  </a:lnTo>
                  <a:lnTo>
                    <a:pt x="163" y="33"/>
                  </a:lnTo>
                  <a:lnTo>
                    <a:pt x="151" y="37"/>
                  </a:lnTo>
                  <a:lnTo>
                    <a:pt x="139" y="43"/>
                  </a:lnTo>
                  <a:lnTo>
                    <a:pt x="129" y="49"/>
                  </a:lnTo>
                  <a:lnTo>
                    <a:pt x="119" y="57"/>
                  </a:lnTo>
                  <a:lnTo>
                    <a:pt x="109" y="66"/>
                  </a:lnTo>
                  <a:lnTo>
                    <a:pt x="109" y="66"/>
                  </a:lnTo>
                  <a:lnTo>
                    <a:pt x="101" y="74"/>
                  </a:lnTo>
                  <a:lnTo>
                    <a:pt x="93" y="85"/>
                  </a:lnTo>
                  <a:lnTo>
                    <a:pt x="86" y="96"/>
                  </a:lnTo>
                  <a:lnTo>
                    <a:pt x="81" y="107"/>
                  </a:lnTo>
                  <a:lnTo>
                    <a:pt x="77" y="118"/>
                  </a:lnTo>
                  <a:lnTo>
                    <a:pt x="75" y="131"/>
                  </a:lnTo>
                  <a:lnTo>
                    <a:pt x="72" y="143"/>
                  </a:lnTo>
                  <a:lnTo>
                    <a:pt x="71" y="156"/>
                  </a:lnTo>
                  <a:lnTo>
                    <a:pt x="71" y="156"/>
                  </a:lnTo>
                  <a:lnTo>
                    <a:pt x="72" y="169"/>
                  </a:lnTo>
                  <a:lnTo>
                    <a:pt x="75" y="181"/>
                  </a:lnTo>
                  <a:lnTo>
                    <a:pt x="77" y="194"/>
                  </a:lnTo>
                  <a:lnTo>
                    <a:pt x="81" y="206"/>
                  </a:lnTo>
                  <a:lnTo>
                    <a:pt x="86" y="217"/>
                  </a:lnTo>
                  <a:lnTo>
                    <a:pt x="93" y="228"/>
                  </a:lnTo>
                  <a:lnTo>
                    <a:pt x="101" y="238"/>
                  </a:lnTo>
                  <a:lnTo>
                    <a:pt x="109" y="247"/>
                  </a:lnTo>
                  <a:lnTo>
                    <a:pt x="109" y="247"/>
                  </a:lnTo>
                  <a:lnTo>
                    <a:pt x="121" y="258"/>
                  </a:lnTo>
                  <a:lnTo>
                    <a:pt x="113" y="269"/>
                  </a:lnTo>
                  <a:lnTo>
                    <a:pt x="113" y="269"/>
                  </a:lnTo>
                  <a:lnTo>
                    <a:pt x="102" y="259"/>
                  </a:lnTo>
                  <a:lnTo>
                    <a:pt x="91" y="247"/>
                  </a:lnTo>
                  <a:lnTo>
                    <a:pt x="81" y="234"/>
                  </a:lnTo>
                  <a:lnTo>
                    <a:pt x="72" y="220"/>
                  </a:lnTo>
                  <a:lnTo>
                    <a:pt x="67" y="205"/>
                  </a:lnTo>
                  <a:lnTo>
                    <a:pt x="62" y="190"/>
                  </a:lnTo>
                  <a:lnTo>
                    <a:pt x="58" y="174"/>
                  </a:lnTo>
                  <a:lnTo>
                    <a:pt x="58" y="156"/>
                  </a:lnTo>
                  <a:lnTo>
                    <a:pt x="58" y="156"/>
                  </a:lnTo>
                  <a:close/>
                  <a:moveTo>
                    <a:pt x="140" y="255"/>
                  </a:moveTo>
                  <a:lnTo>
                    <a:pt x="198" y="174"/>
                  </a:lnTo>
                  <a:lnTo>
                    <a:pt x="198" y="174"/>
                  </a:lnTo>
                  <a:lnTo>
                    <a:pt x="204" y="175"/>
                  </a:lnTo>
                  <a:lnTo>
                    <a:pt x="204" y="175"/>
                  </a:lnTo>
                  <a:lnTo>
                    <a:pt x="209" y="175"/>
                  </a:lnTo>
                  <a:lnTo>
                    <a:pt x="213" y="172"/>
                  </a:lnTo>
                  <a:lnTo>
                    <a:pt x="217" y="169"/>
                  </a:lnTo>
                  <a:lnTo>
                    <a:pt x="220" y="166"/>
                  </a:lnTo>
                  <a:lnTo>
                    <a:pt x="313" y="178"/>
                  </a:lnTo>
                  <a:lnTo>
                    <a:pt x="313" y="178"/>
                  </a:lnTo>
                  <a:lnTo>
                    <a:pt x="309" y="194"/>
                  </a:lnTo>
                  <a:lnTo>
                    <a:pt x="302" y="209"/>
                  </a:lnTo>
                  <a:lnTo>
                    <a:pt x="294" y="224"/>
                  </a:lnTo>
                  <a:lnTo>
                    <a:pt x="282" y="237"/>
                  </a:lnTo>
                  <a:lnTo>
                    <a:pt x="282" y="237"/>
                  </a:lnTo>
                  <a:lnTo>
                    <a:pt x="273" y="245"/>
                  </a:lnTo>
                  <a:lnTo>
                    <a:pt x="265" y="251"/>
                  </a:lnTo>
                  <a:lnTo>
                    <a:pt x="255" y="258"/>
                  </a:lnTo>
                  <a:lnTo>
                    <a:pt x="245" y="262"/>
                  </a:lnTo>
                  <a:lnTo>
                    <a:pt x="234" y="266"/>
                  </a:lnTo>
                  <a:lnTo>
                    <a:pt x="224" y="269"/>
                  </a:lnTo>
                  <a:lnTo>
                    <a:pt x="212" y="271"/>
                  </a:lnTo>
                  <a:lnTo>
                    <a:pt x="201" y="271"/>
                  </a:lnTo>
                  <a:lnTo>
                    <a:pt x="201" y="278"/>
                  </a:lnTo>
                  <a:lnTo>
                    <a:pt x="201" y="271"/>
                  </a:lnTo>
                  <a:lnTo>
                    <a:pt x="201" y="271"/>
                  </a:lnTo>
                  <a:lnTo>
                    <a:pt x="185" y="270"/>
                  </a:lnTo>
                  <a:lnTo>
                    <a:pt x="170" y="266"/>
                  </a:lnTo>
                  <a:lnTo>
                    <a:pt x="155" y="261"/>
                  </a:lnTo>
                  <a:lnTo>
                    <a:pt x="140" y="255"/>
                  </a:lnTo>
                  <a:lnTo>
                    <a:pt x="140" y="255"/>
                  </a:lnTo>
                  <a:close/>
                  <a:moveTo>
                    <a:pt x="223" y="152"/>
                  </a:moveTo>
                  <a:lnTo>
                    <a:pt x="223" y="152"/>
                  </a:lnTo>
                  <a:lnTo>
                    <a:pt x="220" y="147"/>
                  </a:lnTo>
                  <a:lnTo>
                    <a:pt x="216" y="141"/>
                  </a:lnTo>
                  <a:lnTo>
                    <a:pt x="211" y="139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0" y="138"/>
                  </a:lnTo>
                  <a:lnTo>
                    <a:pt x="197" y="139"/>
                  </a:lnTo>
                  <a:lnTo>
                    <a:pt x="193" y="140"/>
                  </a:lnTo>
                  <a:lnTo>
                    <a:pt x="190" y="143"/>
                  </a:lnTo>
                  <a:lnTo>
                    <a:pt x="188" y="145"/>
                  </a:lnTo>
                  <a:lnTo>
                    <a:pt x="187" y="149"/>
                  </a:lnTo>
                  <a:lnTo>
                    <a:pt x="186" y="152"/>
                  </a:lnTo>
                  <a:lnTo>
                    <a:pt x="185" y="156"/>
                  </a:lnTo>
                  <a:lnTo>
                    <a:pt x="185" y="156"/>
                  </a:lnTo>
                  <a:lnTo>
                    <a:pt x="186" y="161"/>
                  </a:lnTo>
                  <a:lnTo>
                    <a:pt x="187" y="164"/>
                  </a:lnTo>
                  <a:lnTo>
                    <a:pt x="130" y="246"/>
                  </a:lnTo>
                  <a:lnTo>
                    <a:pt x="130" y="246"/>
                  </a:lnTo>
                  <a:lnTo>
                    <a:pt x="120" y="237"/>
                  </a:lnTo>
                  <a:lnTo>
                    <a:pt x="120" y="237"/>
                  </a:lnTo>
                  <a:lnTo>
                    <a:pt x="111" y="229"/>
                  </a:lnTo>
                  <a:lnTo>
                    <a:pt x="105" y="220"/>
                  </a:lnTo>
                  <a:lnTo>
                    <a:pt x="99" y="210"/>
                  </a:lnTo>
                  <a:lnTo>
                    <a:pt x="94" y="201"/>
                  </a:lnTo>
                  <a:lnTo>
                    <a:pt x="91" y="190"/>
                  </a:lnTo>
                  <a:lnTo>
                    <a:pt x="88" y="179"/>
                  </a:lnTo>
                  <a:lnTo>
                    <a:pt x="86" y="167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6" y="144"/>
                  </a:lnTo>
                  <a:lnTo>
                    <a:pt x="88" y="134"/>
                  </a:lnTo>
                  <a:lnTo>
                    <a:pt x="91" y="123"/>
                  </a:lnTo>
                  <a:lnTo>
                    <a:pt x="94" y="112"/>
                  </a:lnTo>
                  <a:lnTo>
                    <a:pt x="99" y="102"/>
                  </a:lnTo>
                  <a:lnTo>
                    <a:pt x="105" y="93"/>
                  </a:lnTo>
                  <a:lnTo>
                    <a:pt x="111" y="84"/>
                  </a:lnTo>
                  <a:lnTo>
                    <a:pt x="119" y="75"/>
                  </a:lnTo>
                  <a:lnTo>
                    <a:pt x="119" y="75"/>
                  </a:lnTo>
                  <a:lnTo>
                    <a:pt x="128" y="68"/>
                  </a:lnTo>
                  <a:lnTo>
                    <a:pt x="137" y="60"/>
                  </a:lnTo>
                  <a:lnTo>
                    <a:pt x="147" y="55"/>
                  </a:lnTo>
                  <a:lnTo>
                    <a:pt x="157" y="50"/>
                  </a:lnTo>
                  <a:lnTo>
                    <a:pt x="167" y="46"/>
                  </a:lnTo>
                  <a:lnTo>
                    <a:pt x="178" y="44"/>
                  </a:lnTo>
                  <a:lnTo>
                    <a:pt x="189" y="42"/>
                  </a:lnTo>
                  <a:lnTo>
                    <a:pt x="201" y="42"/>
                  </a:lnTo>
                  <a:lnTo>
                    <a:pt x="201" y="42"/>
                  </a:lnTo>
                  <a:lnTo>
                    <a:pt x="212" y="42"/>
                  </a:lnTo>
                  <a:lnTo>
                    <a:pt x="224" y="44"/>
                  </a:lnTo>
                  <a:lnTo>
                    <a:pt x="234" y="46"/>
                  </a:lnTo>
                  <a:lnTo>
                    <a:pt x="244" y="50"/>
                  </a:lnTo>
                  <a:lnTo>
                    <a:pt x="255" y="55"/>
                  </a:lnTo>
                  <a:lnTo>
                    <a:pt x="265" y="60"/>
                  </a:lnTo>
                  <a:lnTo>
                    <a:pt x="273" y="68"/>
                  </a:lnTo>
                  <a:lnTo>
                    <a:pt x="282" y="75"/>
                  </a:lnTo>
                  <a:lnTo>
                    <a:pt x="282" y="75"/>
                  </a:lnTo>
                  <a:lnTo>
                    <a:pt x="290" y="84"/>
                  </a:lnTo>
                  <a:lnTo>
                    <a:pt x="296" y="93"/>
                  </a:lnTo>
                  <a:lnTo>
                    <a:pt x="302" y="102"/>
                  </a:lnTo>
                  <a:lnTo>
                    <a:pt x="307" y="112"/>
                  </a:lnTo>
                  <a:lnTo>
                    <a:pt x="311" y="123"/>
                  </a:lnTo>
                  <a:lnTo>
                    <a:pt x="313" y="134"/>
                  </a:lnTo>
                  <a:lnTo>
                    <a:pt x="315" y="144"/>
                  </a:lnTo>
                  <a:lnTo>
                    <a:pt x="315" y="156"/>
                  </a:lnTo>
                  <a:lnTo>
                    <a:pt x="315" y="156"/>
                  </a:lnTo>
                  <a:lnTo>
                    <a:pt x="315" y="164"/>
                  </a:lnTo>
                  <a:lnTo>
                    <a:pt x="223" y="152"/>
                  </a:lnTo>
                  <a:close/>
                  <a:moveTo>
                    <a:pt x="201" y="299"/>
                  </a:moveTo>
                  <a:lnTo>
                    <a:pt x="201" y="306"/>
                  </a:lnTo>
                  <a:lnTo>
                    <a:pt x="201" y="299"/>
                  </a:lnTo>
                  <a:lnTo>
                    <a:pt x="201" y="299"/>
                  </a:lnTo>
                  <a:lnTo>
                    <a:pt x="190" y="299"/>
                  </a:lnTo>
                  <a:lnTo>
                    <a:pt x="180" y="298"/>
                  </a:lnTo>
                  <a:lnTo>
                    <a:pt x="171" y="296"/>
                  </a:lnTo>
                  <a:lnTo>
                    <a:pt x="161" y="293"/>
                  </a:lnTo>
                  <a:lnTo>
                    <a:pt x="151" y="290"/>
                  </a:lnTo>
                  <a:lnTo>
                    <a:pt x="142" y="286"/>
                  </a:lnTo>
                  <a:lnTo>
                    <a:pt x="133" y="282"/>
                  </a:lnTo>
                  <a:lnTo>
                    <a:pt x="125" y="277"/>
                  </a:lnTo>
                  <a:lnTo>
                    <a:pt x="133" y="265"/>
                  </a:lnTo>
                  <a:lnTo>
                    <a:pt x="133" y="265"/>
                  </a:lnTo>
                  <a:lnTo>
                    <a:pt x="148" y="274"/>
                  </a:lnTo>
                  <a:lnTo>
                    <a:pt x="165" y="280"/>
                  </a:lnTo>
                  <a:lnTo>
                    <a:pt x="183" y="284"/>
                  </a:lnTo>
                  <a:lnTo>
                    <a:pt x="201" y="285"/>
                  </a:lnTo>
                  <a:lnTo>
                    <a:pt x="201" y="285"/>
                  </a:lnTo>
                  <a:lnTo>
                    <a:pt x="201" y="285"/>
                  </a:lnTo>
                  <a:lnTo>
                    <a:pt x="214" y="285"/>
                  </a:lnTo>
                  <a:lnTo>
                    <a:pt x="226" y="283"/>
                  </a:lnTo>
                  <a:lnTo>
                    <a:pt x="239" y="279"/>
                  </a:lnTo>
                  <a:lnTo>
                    <a:pt x="251" y="275"/>
                  </a:lnTo>
                  <a:lnTo>
                    <a:pt x="261" y="270"/>
                  </a:lnTo>
                  <a:lnTo>
                    <a:pt x="272" y="263"/>
                  </a:lnTo>
                  <a:lnTo>
                    <a:pt x="283" y="256"/>
                  </a:lnTo>
                  <a:lnTo>
                    <a:pt x="292" y="247"/>
                  </a:lnTo>
                  <a:lnTo>
                    <a:pt x="292" y="247"/>
                  </a:lnTo>
                  <a:lnTo>
                    <a:pt x="299" y="239"/>
                  </a:lnTo>
                  <a:lnTo>
                    <a:pt x="305" y="232"/>
                  </a:lnTo>
                  <a:lnTo>
                    <a:pt x="310" y="224"/>
                  </a:lnTo>
                  <a:lnTo>
                    <a:pt x="315" y="216"/>
                  </a:lnTo>
                  <a:lnTo>
                    <a:pt x="320" y="207"/>
                  </a:lnTo>
                  <a:lnTo>
                    <a:pt x="323" y="198"/>
                  </a:lnTo>
                  <a:lnTo>
                    <a:pt x="325" y="189"/>
                  </a:lnTo>
                  <a:lnTo>
                    <a:pt x="327" y="179"/>
                  </a:lnTo>
                  <a:lnTo>
                    <a:pt x="341" y="181"/>
                  </a:lnTo>
                  <a:lnTo>
                    <a:pt x="341" y="181"/>
                  </a:lnTo>
                  <a:lnTo>
                    <a:pt x="337" y="197"/>
                  </a:lnTo>
                  <a:lnTo>
                    <a:pt x="332" y="214"/>
                  </a:lnTo>
                  <a:lnTo>
                    <a:pt x="324" y="229"/>
                  </a:lnTo>
                  <a:lnTo>
                    <a:pt x="314" y="243"/>
                  </a:lnTo>
                  <a:lnTo>
                    <a:pt x="314" y="243"/>
                  </a:lnTo>
                  <a:lnTo>
                    <a:pt x="314" y="244"/>
                  </a:lnTo>
                  <a:lnTo>
                    <a:pt x="314" y="244"/>
                  </a:lnTo>
                  <a:lnTo>
                    <a:pt x="308" y="250"/>
                  </a:lnTo>
                  <a:lnTo>
                    <a:pt x="308" y="250"/>
                  </a:lnTo>
                  <a:lnTo>
                    <a:pt x="308" y="250"/>
                  </a:lnTo>
                  <a:lnTo>
                    <a:pt x="308" y="250"/>
                  </a:lnTo>
                  <a:lnTo>
                    <a:pt x="301" y="257"/>
                  </a:lnTo>
                  <a:lnTo>
                    <a:pt x="301" y="257"/>
                  </a:lnTo>
                  <a:lnTo>
                    <a:pt x="295" y="263"/>
                  </a:lnTo>
                  <a:lnTo>
                    <a:pt x="295" y="263"/>
                  </a:lnTo>
                  <a:lnTo>
                    <a:pt x="295" y="263"/>
                  </a:lnTo>
                  <a:lnTo>
                    <a:pt x="295" y="263"/>
                  </a:lnTo>
                  <a:lnTo>
                    <a:pt x="288" y="269"/>
                  </a:lnTo>
                  <a:lnTo>
                    <a:pt x="288" y="269"/>
                  </a:lnTo>
                  <a:lnTo>
                    <a:pt x="288" y="270"/>
                  </a:lnTo>
                  <a:lnTo>
                    <a:pt x="288" y="270"/>
                  </a:lnTo>
                  <a:lnTo>
                    <a:pt x="279" y="276"/>
                  </a:lnTo>
                  <a:lnTo>
                    <a:pt x="268" y="282"/>
                  </a:lnTo>
                  <a:lnTo>
                    <a:pt x="258" y="287"/>
                  </a:lnTo>
                  <a:lnTo>
                    <a:pt x="247" y="291"/>
                  </a:lnTo>
                  <a:lnTo>
                    <a:pt x="236" y="295"/>
                  </a:lnTo>
                  <a:lnTo>
                    <a:pt x="225" y="297"/>
                  </a:lnTo>
                  <a:lnTo>
                    <a:pt x="213" y="299"/>
                  </a:lnTo>
                  <a:lnTo>
                    <a:pt x="201" y="299"/>
                  </a:lnTo>
                  <a:lnTo>
                    <a:pt x="201" y="299"/>
                  </a:lnTo>
                  <a:close/>
                  <a:moveTo>
                    <a:pt x="302" y="275"/>
                  </a:moveTo>
                  <a:lnTo>
                    <a:pt x="302" y="275"/>
                  </a:lnTo>
                  <a:lnTo>
                    <a:pt x="304" y="275"/>
                  </a:lnTo>
                  <a:lnTo>
                    <a:pt x="304" y="275"/>
                  </a:lnTo>
                  <a:lnTo>
                    <a:pt x="307" y="272"/>
                  </a:lnTo>
                  <a:lnTo>
                    <a:pt x="307" y="272"/>
                  </a:lnTo>
                  <a:lnTo>
                    <a:pt x="311" y="268"/>
                  </a:lnTo>
                  <a:lnTo>
                    <a:pt x="311" y="268"/>
                  </a:lnTo>
                  <a:lnTo>
                    <a:pt x="312" y="266"/>
                  </a:lnTo>
                  <a:lnTo>
                    <a:pt x="312" y="266"/>
                  </a:lnTo>
                  <a:lnTo>
                    <a:pt x="320" y="259"/>
                  </a:lnTo>
                  <a:lnTo>
                    <a:pt x="320" y="259"/>
                  </a:lnTo>
                  <a:lnTo>
                    <a:pt x="320" y="258"/>
                  </a:lnTo>
                  <a:lnTo>
                    <a:pt x="327" y="265"/>
                  </a:lnTo>
                  <a:lnTo>
                    <a:pt x="310" y="283"/>
                  </a:lnTo>
                  <a:lnTo>
                    <a:pt x="302" y="275"/>
                  </a:lnTo>
                  <a:close/>
                  <a:moveTo>
                    <a:pt x="450" y="439"/>
                  </a:moveTo>
                  <a:lnTo>
                    <a:pt x="447" y="436"/>
                  </a:lnTo>
                  <a:lnTo>
                    <a:pt x="447" y="436"/>
                  </a:lnTo>
                  <a:lnTo>
                    <a:pt x="481" y="403"/>
                  </a:lnTo>
                  <a:lnTo>
                    <a:pt x="481" y="403"/>
                  </a:lnTo>
                  <a:lnTo>
                    <a:pt x="484" y="406"/>
                  </a:lnTo>
                  <a:lnTo>
                    <a:pt x="484" y="406"/>
                  </a:lnTo>
                  <a:lnTo>
                    <a:pt x="483" y="412"/>
                  </a:lnTo>
                  <a:lnTo>
                    <a:pt x="481" y="418"/>
                  </a:lnTo>
                  <a:lnTo>
                    <a:pt x="477" y="424"/>
                  </a:lnTo>
                  <a:lnTo>
                    <a:pt x="473" y="428"/>
                  </a:lnTo>
                  <a:lnTo>
                    <a:pt x="468" y="433"/>
                  </a:lnTo>
                  <a:lnTo>
                    <a:pt x="462" y="436"/>
                  </a:lnTo>
                  <a:lnTo>
                    <a:pt x="457" y="438"/>
                  </a:lnTo>
                  <a:lnTo>
                    <a:pt x="450" y="439"/>
                  </a:lnTo>
                  <a:lnTo>
                    <a:pt x="450" y="4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Oval 59"/>
            <p:cNvSpPr/>
            <p:nvPr/>
          </p:nvSpPr>
          <p:spPr>
            <a:xfrm>
              <a:off x="7496182" y="4461517"/>
              <a:ext cx="473068" cy="473068"/>
            </a:xfrm>
            <a:prstGeom prst="ellipse">
              <a:avLst/>
            </a:prstGeom>
            <a:gradFill flip="none" rotWithShape="1">
              <a:gsLst>
                <a:gs pos="87000">
                  <a:srgbClr val="0D1325"/>
                </a:gs>
                <a:gs pos="0">
                  <a:srgbClr val="54D0CA"/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30" name="Group 114"/>
            <p:cNvGrpSpPr/>
            <p:nvPr/>
          </p:nvGrpSpPr>
          <p:grpSpPr>
            <a:xfrm>
              <a:off x="7599439" y="4571879"/>
              <a:ext cx="266554" cy="252345"/>
              <a:chOff x="2835275" y="3127375"/>
              <a:chExt cx="744538" cy="704850"/>
            </a:xfrm>
            <a:solidFill>
              <a:schemeClr val="bg1"/>
            </a:solidFill>
          </p:grpSpPr>
          <p:sp>
            <p:nvSpPr>
              <p:cNvPr id="31" name="Freeform 115"/>
              <p:cNvSpPr>
                <a:spLocks noEditPoints="1"/>
              </p:cNvSpPr>
              <p:nvPr/>
            </p:nvSpPr>
            <p:spPr bwMode="auto">
              <a:xfrm>
                <a:off x="2835275" y="3324225"/>
                <a:ext cx="504825" cy="508000"/>
              </a:xfrm>
              <a:custGeom>
                <a:avLst/>
                <a:gdLst>
                  <a:gd name="T0" fmla="*/ 284 w 318"/>
                  <a:gd name="T1" fmla="*/ 55 h 320"/>
                  <a:gd name="T2" fmla="*/ 253 w 318"/>
                  <a:gd name="T3" fmla="*/ 61 h 320"/>
                  <a:gd name="T4" fmla="*/ 195 w 318"/>
                  <a:gd name="T5" fmla="*/ 28 h 320"/>
                  <a:gd name="T6" fmla="*/ 185 w 318"/>
                  <a:gd name="T7" fmla="*/ 0 h 320"/>
                  <a:gd name="T8" fmla="*/ 125 w 318"/>
                  <a:gd name="T9" fmla="*/ 27 h 320"/>
                  <a:gd name="T10" fmla="*/ 55 w 318"/>
                  <a:gd name="T11" fmla="*/ 36 h 320"/>
                  <a:gd name="T12" fmla="*/ 57 w 318"/>
                  <a:gd name="T13" fmla="*/ 66 h 320"/>
                  <a:gd name="T14" fmla="*/ 25 w 318"/>
                  <a:gd name="T15" fmla="*/ 120 h 320"/>
                  <a:gd name="T16" fmla="*/ 0 w 318"/>
                  <a:gd name="T17" fmla="*/ 135 h 320"/>
                  <a:gd name="T18" fmla="*/ 20 w 318"/>
                  <a:gd name="T19" fmla="*/ 192 h 320"/>
                  <a:gd name="T20" fmla="*/ 35 w 318"/>
                  <a:gd name="T21" fmla="*/ 264 h 320"/>
                  <a:gd name="T22" fmla="*/ 64 w 318"/>
                  <a:gd name="T23" fmla="*/ 268 h 320"/>
                  <a:gd name="T24" fmla="*/ 116 w 318"/>
                  <a:gd name="T25" fmla="*/ 298 h 320"/>
                  <a:gd name="T26" fmla="*/ 135 w 318"/>
                  <a:gd name="T27" fmla="*/ 320 h 320"/>
                  <a:gd name="T28" fmla="*/ 192 w 318"/>
                  <a:gd name="T29" fmla="*/ 300 h 320"/>
                  <a:gd name="T30" fmla="*/ 263 w 318"/>
                  <a:gd name="T31" fmla="*/ 284 h 320"/>
                  <a:gd name="T32" fmla="*/ 264 w 318"/>
                  <a:gd name="T33" fmla="*/ 255 h 320"/>
                  <a:gd name="T34" fmla="*/ 294 w 318"/>
                  <a:gd name="T35" fmla="*/ 199 h 320"/>
                  <a:gd name="T36" fmla="*/ 318 w 318"/>
                  <a:gd name="T37" fmla="*/ 185 h 320"/>
                  <a:gd name="T38" fmla="*/ 293 w 318"/>
                  <a:gd name="T39" fmla="*/ 126 h 320"/>
                  <a:gd name="T40" fmla="*/ 304 w 318"/>
                  <a:gd name="T41" fmla="*/ 173 h 320"/>
                  <a:gd name="T42" fmla="*/ 283 w 318"/>
                  <a:gd name="T43" fmla="*/ 183 h 320"/>
                  <a:gd name="T44" fmla="*/ 294 w 318"/>
                  <a:gd name="T45" fmla="*/ 218 h 320"/>
                  <a:gd name="T46" fmla="*/ 257 w 318"/>
                  <a:gd name="T47" fmla="*/ 242 h 320"/>
                  <a:gd name="T48" fmla="*/ 244 w 318"/>
                  <a:gd name="T49" fmla="*/ 256 h 320"/>
                  <a:gd name="T50" fmla="*/ 220 w 318"/>
                  <a:gd name="T51" fmla="*/ 293 h 320"/>
                  <a:gd name="T52" fmla="*/ 204 w 318"/>
                  <a:gd name="T53" fmla="*/ 281 h 320"/>
                  <a:gd name="T54" fmla="*/ 180 w 318"/>
                  <a:gd name="T55" fmla="*/ 288 h 320"/>
                  <a:gd name="T56" fmla="*/ 142 w 318"/>
                  <a:gd name="T57" fmla="*/ 290 h 320"/>
                  <a:gd name="T58" fmla="*/ 127 w 318"/>
                  <a:gd name="T59" fmla="*/ 286 h 320"/>
                  <a:gd name="T60" fmla="*/ 101 w 318"/>
                  <a:gd name="T61" fmla="*/ 294 h 320"/>
                  <a:gd name="T62" fmla="*/ 77 w 318"/>
                  <a:gd name="T63" fmla="*/ 260 h 320"/>
                  <a:gd name="T64" fmla="*/ 61 w 318"/>
                  <a:gd name="T65" fmla="*/ 245 h 320"/>
                  <a:gd name="T66" fmla="*/ 27 w 318"/>
                  <a:gd name="T67" fmla="*/ 220 h 320"/>
                  <a:gd name="T68" fmla="*/ 38 w 318"/>
                  <a:gd name="T69" fmla="*/ 204 h 320"/>
                  <a:gd name="T70" fmla="*/ 32 w 318"/>
                  <a:gd name="T71" fmla="*/ 180 h 320"/>
                  <a:gd name="T72" fmla="*/ 33 w 318"/>
                  <a:gd name="T73" fmla="*/ 143 h 320"/>
                  <a:gd name="T74" fmla="*/ 37 w 318"/>
                  <a:gd name="T75" fmla="*/ 129 h 320"/>
                  <a:gd name="T76" fmla="*/ 25 w 318"/>
                  <a:gd name="T77" fmla="*/ 102 h 320"/>
                  <a:gd name="T78" fmla="*/ 65 w 318"/>
                  <a:gd name="T79" fmla="*/ 79 h 320"/>
                  <a:gd name="T80" fmla="*/ 80 w 318"/>
                  <a:gd name="T81" fmla="*/ 65 h 320"/>
                  <a:gd name="T82" fmla="*/ 114 w 318"/>
                  <a:gd name="T83" fmla="*/ 45 h 320"/>
                  <a:gd name="T84" fmla="*/ 133 w 318"/>
                  <a:gd name="T85" fmla="*/ 40 h 320"/>
                  <a:gd name="T86" fmla="*/ 173 w 318"/>
                  <a:gd name="T87" fmla="*/ 14 h 320"/>
                  <a:gd name="T88" fmla="*/ 182 w 318"/>
                  <a:gd name="T89" fmla="*/ 40 h 320"/>
                  <a:gd name="T90" fmla="*/ 218 w 318"/>
                  <a:gd name="T91" fmla="*/ 25 h 320"/>
                  <a:gd name="T92" fmla="*/ 240 w 318"/>
                  <a:gd name="T93" fmla="*/ 68 h 320"/>
                  <a:gd name="T94" fmla="*/ 253 w 318"/>
                  <a:gd name="T95" fmla="*/ 80 h 320"/>
                  <a:gd name="T96" fmla="*/ 274 w 318"/>
                  <a:gd name="T97" fmla="*/ 115 h 320"/>
                  <a:gd name="T98" fmla="*/ 281 w 318"/>
                  <a:gd name="T99" fmla="*/ 134 h 320"/>
                  <a:gd name="T100" fmla="*/ 304 w 318"/>
                  <a:gd name="T101" fmla="*/ 173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18" h="320">
                    <a:moveTo>
                      <a:pt x="290" y="119"/>
                    </a:moveTo>
                    <a:lnTo>
                      <a:pt x="310" y="102"/>
                    </a:lnTo>
                    <a:lnTo>
                      <a:pt x="284" y="55"/>
                    </a:lnTo>
                    <a:lnTo>
                      <a:pt x="257" y="64"/>
                    </a:lnTo>
                    <a:lnTo>
                      <a:pt x="257" y="64"/>
                    </a:lnTo>
                    <a:lnTo>
                      <a:pt x="253" y="61"/>
                    </a:lnTo>
                    <a:lnTo>
                      <a:pt x="260" y="34"/>
                    </a:lnTo>
                    <a:lnTo>
                      <a:pt x="215" y="8"/>
                    </a:lnTo>
                    <a:lnTo>
                      <a:pt x="195" y="28"/>
                    </a:lnTo>
                    <a:lnTo>
                      <a:pt x="195" y="28"/>
                    </a:lnTo>
                    <a:lnTo>
                      <a:pt x="190" y="27"/>
                    </a:lnTo>
                    <a:lnTo>
                      <a:pt x="185" y="0"/>
                    </a:lnTo>
                    <a:lnTo>
                      <a:pt x="131" y="0"/>
                    </a:lnTo>
                    <a:lnTo>
                      <a:pt x="125" y="27"/>
                    </a:lnTo>
                    <a:lnTo>
                      <a:pt x="125" y="27"/>
                    </a:lnTo>
                    <a:lnTo>
                      <a:pt x="119" y="29"/>
                    </a:lnTo>
                    <a:lnTo>
                      <a:pt x="101" y="9"/>
                    </a:lnTo>
                    <a:lnTo>
                      <a:pt x="55" y="36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57" y="66"/>
                    </a:lnTo>
                    <a:lnTo>
                      <a:pt x="33" y="58"/>
                    </a:lnTo>
                    <a:lnTo>
                      <a:pt x="7" y="105"/>
                    </a:lnTo>
                    <a:lnTo>
                      <a:pt x="25" y="120"/>
                    </a:lnTo>
                    <a:lnTo>
                      <a:pt x="25" y="120"/>
                    </a:lnTo>
                    <a:lnTo>
                      <a:pt x="21" y="131"/>
                    </a:lnTo>
                    <a:lnTo>
                      <a:pt x="0" y="135"/>
                    </a:lnTo>
                    <a:lnTo>
                      <a:pt x="0" y="188"/>
                    </a:lnTo>
                    <a:lnTo>
                      <a:pt x="20" y="192"/>
                    </a:lnTo>
                    <a:lnTo>
                      <a:pt x="20" y="192"/>
                    </a:lnTo>
                    <a:lnTo>
                      <a:pt x="24" y="205"/>
                    </a:lnTo>
                    <a:lnTo>
                      <a:pt x="8" y="218"/>
                    </a:lnTo>
                    <a:lnTo>
                      <a:pt x="35" y="264"/>
                    </a:lnTo>
                    <a:lnTo>
                      <a:pt x="54" y="258"/>
                    </a:lnTo>
                    <a:lnTo>
                      <a:pt x="54" y="258"/>
                    </a:lnTo>
                    <a:lnTo>
                      <a:pt x="64" y="268"/>
                    </a:lnTo>
                    <a:lnTo>
                      <a:pt x="58" y="285"/>
                    </a:lnTo>
                    <a:lnTo>
                      <a:pt x="104" y="312"/>
                    </a:lnTo>
                    <a:lnTo>
                      <a:pt x="116" y="298"/>
                    </a:lnTo>
                    <a:lnTo>
                      <a:pt x="116" y="298"/>
                    </a:lnTo>
                    <a:lnTo>
                      <a:pt x="131" y="301"/>
                    </a:lnTo>
                    <a:lnTo>
                      <a:pt x="135" y="320"/>
                    </a:lnTo>
                    <a:lnTo>
                      <a:pt x="188" y="320"/>
                    </a:lnTo>
                    <a:lnTo>
                      <a:pt x="192" y="300"/>
                    </a:lnTo>
                    <a:lnTo>
                      <a:pt x="192" y="300"/>
                    </a:lnTo>
                    <a:lnTo>
                      <a:pt x="205" y="296"/>
                    </a:lnTo>
                    <a:lnTo>
                      <a:pt x="218" y="310"/>
                    </a:lnTo>
                    <a:lnTo>
                      <a:pt x="263" y="284"/>
                    </a:lnTo>
                    <a:lnTo>
                      <a:pt x="257" y="264"/>
                    </a:lnTo>
                    <a:lnTo>
                      <a:pt x="257" y="264"/>
                    </a:lnTo>
                    <a:lnTo>
                      <a:pt x="264" y="255"/>
                    </a:lnTo>
                    <a:lnTo>
                      <a:pt x="285" y="261"/>
                    </a:lnTo>
                    <a:lnTo>
                      <a:pt x="312" y="215"/>
                    </a:lnTo>
                    <a:lnTo>
                      <a:pt x="294" y="199"/>
                    </a:lnTo>
                    <a:lnTo>
                      <a:pt x="294" y="199"/>
                    </a:lnTo>
                    <a:lnTo>
                      <a:pt x="296" y="190"/>
                    </a:lnTo>
                    <a:lnTo>
                      <a:pt x="318" y="185"/>
                    </a:lnTo>
                    <a:lnTo>
                      <a:pt x="318" y="132"/>
                    </a:lnTo>
                    <a:lnTo>
                      <a:pt x="293" y="126"/>
                    </a:lnTo>
                    <a:lnTo>
                      <a:pt x="293" y="126"/>
                    </a:lnTo>
                    <a:lnTo>
                      <a:pt x="290" y="119"/>
                    </a:lnTo>
                    <a:lnTo>
                      <a:pt x="290" y="119"/>
                    </a:lnTo>
                    <a:close/>
                    <a:moveTo>
                      <a:pt x="304" y="173"/>
                    </a:moveTo>
                    <a:lnTo>
                      <a:pt x="283" y="178"/>
                    </a:lnTo>
                    <a:lnTo>
                      <a:pt x="283" y="183"/>
                    </a:lnTo>
                    <a:lnTo>
                      <a:pt x="283" y="183"/>
                    </a:lnTo>
                    <a:lnTo>
                      <a:pt x="278" y="199"/>
                    </a:lnTo>
                    <a:lnTo>
                      <a:pt x="277" y="203"/>
                    </a:lnTo>
                    <a:lnTo>
                      <a:pt x="294" y="218"/>
                    </a:lnTo>
                    <a:lnTo>
                      <a:pt x="278" y="244"/>
                    </a:lnTo>
                    <a:lnTo>
                      <a:pt x="260" y="238"/>
                    </a:lnTo>
                    <a:lnTo>
                      <a:pt x="257" y="242"/>
                    </a:lnTo>
                    <a:lnTo>
                      <a:pt x="257" y="242"/>
                    </a:lnTo>
                    <a:lnTo>
                      <a:pt x="250" y="250"/>
                    </a:lnTo>
                    <a:lnTo>
                      <a:pt x="244" y="256"/>
                    </a:lnTo>
                    <a:lnTo>
                      <a:pt x="241" y="259"/>
                    </a:lnTo>
                    <a:lnTo>
                      <a:pt x="246" y="278"/>
                    </a:lnTo>
                    <a:lnTo>
                      <a:pt x="220" y="293"/>
                    </a:lnTo>
                    <a:lnTo>
                      <a:pt x="208" y="280"/>
                    </a:lnTo>
                    <a:lnTo>
                      <a:pt x="204" y="281"/>
                    </a:lnTo>
                    <a:lnTo>
                      <a:pt x="204" y="281"/>
                    </a:lnTo>
                    <a:lnTo>
                      <a:pt x="194" y="285"/>
                    </a:lnTo>
                    <a:lnTo>
                      <a:pt x="185" y="287"/>
                    </a:lnTo>
                    <a:lnTo>
                      <a:pt x="180" y="288"/>
                    </a:lnTo>
                    <a:lnTo>
                      <a:pt x="176" y="306"/>
                    </a:lnTo>
                    <a:lnTo>
                      <a:pt x="146" y="306"/>
                    </a:lnTo>
                    <a:lnTo>
                      <a:pt x="142" y="290"/>
                    </a:lnTo>
                    <a:lnTo>
                      <a:pt x="138" y="288"/>
                    </a:lnTo>
                    <a:lnTo>
                      <a:pt x="138" y="288"/>
                    </a:lnTo>
                    <a:lnTo>
                      <a:pt x="127" y="286"/>
                    </a:lnTo>
                    <a:lnTo>
                      <a:pt x="116" y="283"/>
                    </a:lnTo>
                    <a:lnTo>
                      <a:pt x="112" y="282"/>
                    </a:lnTo>
                    <a:lnTo>
                      <a:pt x="101" y="294"/>
                    </a:lnTo>
                    <a:lnTo>
                      <a:pt x="74" y="279"/>
                    </a:lnTo>
                    <a:lnTo>
                      <a:pt x="80" y="264"/>
                    </a:lnTo>
                    <a:lnTo>
                      <a:pt x="77" y="260"/>
                    </a:lnTo>
                    <a:lnTo>
                      <a:pt x="77" y="260"/>
                    </a:lnTo>
                    <a:lnTo>
                      <a:pt x="68" y="253"/>
                    </a:lnTo>
                    <a:lnTo>
                      <a:pt x="61" y="245"/>
                    </a:lnTo>
                    <a:lnTo>
                      <a:pt x="58" y="242"/>
                    </a:lnTo>
                    <a:lnTo>
                      <a:pt x="42" y="247"/>
                    </a:lnTo>
                    <a:lnTo>
                      <a:pt x="27" y="220"/>
                    </a:lnTo>
                    <a:lnTo>
                      <a:pt x="40" y="210"/>
                    </a:lnTo>
                    <a:lnTo>
                      <a:pt x="38" y="204"/>
                    </a:lnTo>
                    <a:lnTo>
                      <a:pt x="38" y="204"/>
                    </a:lnTo>
                    <a:lnTo>
                      <a:pt x="35" y="196"/>
                    </a:lnTo>
                    <a:lnTo>
                      <a:pt x="33" y="185"/>
                    </a:lnTo>
                    <a:lnTo>
                      <a:pt x="32" y="180"/>
                    </a:lnTo>
                    <a:lnTo>
                      <a:pt x="14" y="176"/>
                    </a:lnTo>
                    <a:lnTo>
                      <a:pt x="14" y="146"/>
                    </a:lnTo>
                    <a:lnTo>
                      <a:pt x="33" y="143"/>
                    </a:lnTo>
                    <a:lnTo>
                      <a:pt x="34" y="137"/>
                    </a:lnTo>
                    <a:lnTo>
                      <a:pt x="34" y="137"/>
                    </a:lnTo>
                    <a:lnTo>
                      <a:pt x="37" y="129"/>
                    </a:lnTo>
                    <a:lnTo>
                      <a:pt x="39" y="120"/>
                    </a:lnTo>
                    <a:lnTo>
                      <a:pt x="41" y="116"/>
                    </a:lnTo>
                    <a:lnTo>
                      <a:pt x="25" y="102"/>
                    </a:lnTo>
                    <a:lnTo>
                      <a:pt x="40" y="76"/>
                    </a:lnTo>
                    <a:lnTo>
                      <a:pt x="61" y="82"/>
                    </a:lnTo>
                    <a:lnTo>
                      <a:pt x="65" y="79"/>
                    </a:lnTo>
                    <a:lnTo>
                      <a:pt x="65" y="79"/>
                    </a:lnTo>
                    <a:lnTo>
                      <a:pt x="75" y="68"/>
                    </a:lnTo>
                    <a:lnTo>
                      <a:pt x="80" y="65"/>
                    </a:lnTo>
                    <a:lnTo>
                      <a:pt x="72" y="42"/>
                    </a:lnTo>
                    <a:lnTo>
                      <a:pt x="98" y="27"/>
                    </a:lnTo>
                    <a:lnTo>
                      <a:pt x="114" y="45"/>
                    </a:lnTo>
                    <a:lnTo>
                      <a:pt x="119" y="43"/>
                    </a:lnTo>
                    <a:lnTo>
                      <a:pt x="119" y="43"/>
                    </a:lnTo>
                    <a:lnTo>
                      <a:pt x="133" y="40"/>
                    </a:lnTo>
                    <a:lnTo>
                      <a:pt x="137" y="39"/>
                    </a:lnTo>
                    <a:lnTo>
                      <a:pt x="142" y="14"/>
                    </a:lnTo>
                    <a:lnTo>
                      <a:pt x="173" y="14"/>
                    </a:lnTo>
                    <a:lnTo>
                      <a:pt x="178" y="39"/>
                    </a:lnTo>
                    <a:lnTo>
                      <a:pt x="182" y="40"/>
                    </a:lnTo>
                    <a:lnTo>
                      <a:pt x="182" y="40"/>
                    </a:lnTo>
                    <a:lnTo>
                      <a:pt x="195" y="43"/>
                    </a:lnTo>
                    <a:lnTo>
                      <a:pt x="200" y="44"/>
                    </a:lnTo>
                    <a:lnTo>
                      <a:pt x="218" y="25"/>
                    </a:lnTo>
                    <a:lnTo>
                      <a:pt x="244" y="40"/>
                    </a:lnTo>
                    <a:lnTo>
                      <a:pt x="236" y="65"/>
                    </a:lnTo>
                    <a:lnTo>
                      <a:pt x="240" y="68"/>
                    </a:lnTo>
                    <a:lnTo>
                      <a:pt x="240" y="68"/>
                    </a:lnTo>
                    <a:lnTo>
                      <a:pt x="249" y="77"/>
                    </a:lnTo>
                    <a:lnTo>
                      <a:pt x="253" y="80"/>
                    </a:lnTo>
                    <a:lnTo>
                      <a:pt x="277" y="72"/>
                    </a:lnTo>
                    <a:lnTo>
                      <a:pt x="293" y="98"/>
                    </a:lnTo>
                    <a:lnTo>
                      <a:pt x="274" y="115"/>
                    </a:lnTo>
                    <a:lnTo>
                      <a:pt x="276" y="119"/>
                    </a:lnTo>
                    <a:lnTo>
                      <a:pt x="276" y="119"/>
                    </a:lnTo>
                    <a:lnTo>
                      <a:pt x="281" y="134"/>
                    </a:lnTo>
                    <a:lnTo>
                      <a:pt x="282" y="138"/>
                    </a:lnTo>
                    <a:lnTo>
                      <a:pt x="304" y="143"/>
                    </a:lnTo>
                    <a:lnTo>
                      <a:pt x="304" y="17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116"/>
              <p:cNvSpPr>
                <a:spLocks noEditPoints="1"/>
              </p:cNvSpPr>
              <p:nvPr/>
            </p:nvSpPr>
            <p:spPr bwMode="auto">
              <a:xfrm>
                <a:off x="2963863" y="3462338"/>
                <a:ext cx="242888" cy="244475"/>
              </a:xfrm>
              <a:custGeom>
                <a:avLst/>
                <a:gdLst>
                  <a:gd name="T0" fmla="*/ 77 w 153"/>
                  <a:gd name="T1" fmla="*/ 0 h 154"/>
                  <a:gd name="T2" fmla="*/ 61 w 153"/>
                  <a:gd name="T3" fmla="*/ 2 h 154"/>
                  <a:gd name="T4" fmla="*/ 46 w 153"/>
                  <a:gd name="T5" fmla="*/ 6 h 154"/>
                  <a:gd name="T6" fmla="*/ 33 w 153"/>
                  <a:gd name="T7" fmla="*/ 14 h 154"/>
                  <a:gd name="T8" fmla="*/ 23 w 153"/>
                  <a:gd name="T9" fmla="*/ 22 h 154"/>
                  <a:gd name="T10" fmla="*/ 13 w 153"/>
                  <a:gd name="T11" fmla="*/ 34 h 154"/>
                  <a:gd name="T12" fmla="*/ 5 w 153"/>
                  <a:gd name="T13" fmla="*/ 47 h 154"/>
                  <a:gd name="T14" fmla="*/ 1 w 153"/>
                  <a:gd name="T15" fmla="*/ 61 h 154"/>
                  <a:gd name="T16" fmla="*/ 0 w 153"/>
                  <a:gd name="T17" fmla="*/ 77 h 154"/>
                  <a:gd name="T18" fmla="*/ 0 w 153"/>
                  <a:gd name="T19" fmla="*/ 85 h 154"/>
                  <a:gd name="T20" fmla="*/ 3 w 153"/>
                  <a:gd name="T21" fmla="*/ 100 h 154"/>
                  <a:gd name="T22" fmla="*/ 8 w 153"/>
                  <a:gd name="T23" fmla="*/ 114 h 154"/>
                  <a:gd name="T24" fmla="*/ 17 w 153"/>
                  <a:gd name="T25" fmla="*/ 126 h 154"/>
                  <a:gd name="T26" fmla="*/ 28 w 153"/>
                  <a:gd name="T27" fmla="*/ 137 h 154"/>
                  <a:gd name="T28" fmla="*/ 40 w 153"/>
                  <a:gd name="T29" fmla="*/ 144 h 154"/>
                  <a:gd name="T30" fmla="*/ 54 w 153"/>
                  <a:gd name="T31" fmla="*/ 151 h 154"/>
                  <a:gd name="T32" fmla="*/ 69 w 153"/>
                  <a:gd name="T33" fmla="*/ 154 h 154"/>
                  <a:gd name="T34" fmla="*/ 77 w 153"/>
                  <a:gd name="T35" fmla="*/ 154 h 154"/>
                  <a:gd name="T36" fmla="*/ 92 w 153"/>
                  <a:gd name="T37" fmla="*/ 153 h 154"/>
                  <a:gd name="T38" fmla="*/ 107 w 153"/>
                  <a:gd name="T39" fmla="*/ 147 h 154"/>
                  <a:gd name="T40" fmla="*/ 120 w 153"/>
                  <a:gd name="T41" fmla="*/ 141 h 154"/>
                  <a:gd name="T42" fmla="*/ 132 w 153"/>
                  <a:gd name="T43" fmla="*/ 131 h 154"/>
                  <a:gd name="T44" fmla="*/ 140 w 153"/>
                  <a:gd name="T45" fmla="*/ 120 h 154"/>
                  <a:gd name="T46" fmla="*/ 148 w 153"/>
                  <a:gd name="T47" fmla="*/ 106 h 154"/>
                  <a:gd name="T48" fmla="*/ 152 w 153"/>
                  <a:gd name="T49" fmla="*/ 92 h 154"/>
                  <a:gd name="T50" fmla="*/ 153 w 153"/>
                  <a:gd name="T51" fmla="*/ 77 h 154"/>
                  <a:gd name="T52" fmla="*/ 153 w 153"/>
                  <a:gd name="T53" fmla="*/ 69 h 154"/>
                  <a:gd name="T54" fmla="*/ 150 w 153"/>
                  <a:gd name="T55" fmla="*/ 55 h 154"/>
                  <a:gd name="T56" fmla="*/ 145 w 153"/>
                  <a:gd name="T57" fmla="*/ 41 h 154"/>
                  <a:gd name="T58" fmla="*/ 136 w 153"/>
                  <a:gd name="T59" fmla="*/ 28 h 154"/>
                  <a:gd name="T60" fmla="*/ 125 w 153"/>
                  <a:gd name="T61" fmla="*/ 18 h 154"/>
                  <a:gd name="T62" fmla="*/ 113 w 153"/>
                  <a:gd name="T63" fmla="*/ 9 h 154"/>
                  <a:gd name="T64" fmla="*/ 99 w 153"/>
                  <a:gd name="T65" fmla="*/ 4 h 154"/>
                  <a:gd name="T66" fmla="*/ 84 w 153"/>
                  <a:gd name="T67" fmla="*/ 1 h 154"/>
                  <a:gd name="T68" fmla="*/ 77 w 153"/>
                  <a:gd name="T69" fmla="*/ 0 h 154"/>
                  <a:gd name="T70" fmla="*/ 77 w 153"/>
                  <a:gd name="T71" fmla="*/ 140 h 154"/>
                  <a:gd name="T72" fmla="*/ 64 w 153"/>
                  <a:gd name="T73" fmla="*/ 139 h 154"/>
                  <a:gd name="T74" fmla="*/ 42 w 153"/>
                  <a:gd name="T75" fmla="*/ 129 h 154"/>
                  <a:gd name="T76" fmla="*/ 25 w 153"/>
                  <a:gd name="T77" fmla="*/ 112 h 154"/>
                  <a:gd name="T78" fmla="*/ 15 w 153"/>
                  <a:gd name="T79" fmla="*/ 89 h 154"/>
                  <a:gd name="T80" fmla="*/ 14 w 153"/>
                  <a:gd name="T81" fmla="*/ 77 h 154"/>
                  <a:gd name="T82" fmla="*/ 14 w 153"/>
                  <a:gd name="T83" fmla="*/ 71 h 154"/>
                  <a:gd name="T84" fmla="*/ 18 w 153"/>
                  <a:gd name="T85" fmla="*/ 52 h 154"/>
                  <a:gd name="T86" fmla="*/ 32 w 153"/>
                  <a:gd name="T87" fmla="*/ 33 h 154"/>
                  <a:gd name="T88" fmla="*/ 52 w 153"/>
                  <a:gd name="T89" fmla="*/ 19 h 154"/>
                  <a:gd name="T90" fmla="*/ 70 w 153"/>
                  <a:gd name="T91" fmla="*/ 15 h 154"/>
                  <a:gd name="T92" fmla="*/ 77 w 153"/>
                  <a:gd name="T93" fmla="*/ 14 h 154"/>
                  <a:gd name="T94" fmla="*/ 89 w 153"/>
                  <a:gd name="T95" fmla="*/ 16 h 154"/>
                  <a:gd name="T96" fmla="*/ 112 w 153"/>
                  <a:gd name="T97" fmla="*/ 24 h 154"/>
                  <a:gd name="T98" fmla="*/ 128 w 153"/>
                  <a:gd name="T99" fmla="*/ 42 h 154"/>
                  <a:gd name="T100" fmla="*/ 138 w 153"/>
                  <a:gd name="T101" fmla="*/ 64 h 154"/>
                  <a:gd name="T102" fmla="*/ 139 w 153"/>
                  <a:gd name="T103" fmla="*/ 77 h 154"/>
                  <a:gd name="T104" fmla="*/ 139 w 153"/>
                  <a:gd name="T105" fmla="*/ 84 h 154"/>
                  <a:gd name="T106" fmla="*/ 135 w 153"/>
                  <a:gd name="T107" fmla="*/ 101 h 154"/>
                  <a:gd name="T108" fmla="*/ 121 w 153"/>
                  <a:gd name="T109" fmla="*/ 122 h 154"/>
                  <a:gd name="T110" fmla="*/ 101 w 153"/>
                  <a:gd name="T111" fmla="*/ 135 h 154"/>
                  <a:gd name="T112" fmla="*/ 83 w 153"/>
                  <a:gd name="T113" fmla="*/ 140 h 154"/>
                  <a:gd name="T114" fmla="*/ 77 w 153"/>
                  <a:gd name="T115" fmla="*/ 14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3" h="154">
                    <a:moveTo>
                      <a:pt x="77" y="0"/>
                    </a:moveTo>
                    <a:lnTo>
                      <a:pt x="77" y="0"/>
                    </a:lnTo>
                    <a:lnTo>
                      <a:pt x="69" y="1"/>
                    </a:lnTo>
                    <a:lnTo>
                      <a:pt x="61" y="2"/>
                    </a:lnTo>
                    <a:lnTo>
                      <a:pt x="54" y="4"/>
                    </a:lnTo>
                    <a:lnTo>
                      <a:pt x="46" y="6"/>
                    </a:lnTo>
                    <a:lnTo>
                      <a:pt x="40" y="9"/>
                    </a:lnTo>
                    <a:lnTo>
                      <a:pt x="33" y="14"/>
                    </a:lnTo>
                    <a:lnTo>
                      <a:pt x="28" y="18"/>
                    </a:lnTo>
                    <a:lnTo>
                      <a:pt x="23" y="22"/>
                    </a:lnTo>
                    <a:lnTo>
                      <a:pt x="17" y="28"/>
                    </a:lnTo>
                    <a:lnTo>
                      <a:pt x="13" y="34"/>
                    </a:lnTo>
                    <a:lnTo>
                      <a:pt x="8" y="41"/>
                    </a:lnTo>
                    <a:lnTo>
                      <a:pt x="5" y="47"/>
                    </a:lnTo>
                    <a:lnTo>
                      <a:pt x="3" y="55"/>
                    </a:lnTo>
                    <a:lnTo>
                      <a:pt x="1" y="61"/>
                    </a:lnTo>
                    <a:lnTo>
                      <a:pt x="0" y="69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5"/>
                    </a:lnTo>
                    <a:lnTo>
                      <a:pt x="1" y="92"/>
                    </a:lnTo>
                    <a:lnTo>
                      <a:pt x="3" y="100"/>
                    </a:lnTo>
                    <a:lnTo>
                      <a:pt x="5" y="106"/>
                    </a:lnTo>
                    <a:lnTo>
                      <a:pt x="8" y="114"/>
                    </a:lnTo>
                    <a:lnTo>
                      <a:pt x="13" y="120"/>
                    </a:lnTo>
                    <a:lnTo>
                      <a:pt x="17" y="126"/>
                    </a:lnTo>
                    <a:lnTo>
                      <a:pt x="23" y="131"/>
                    </a:lnTo>
                    <a:lnTo>
                      <a:pt x="28" y="137"/>
                    </a:lnTo>
                    <a:lnTo>
                      <a:pt x="33" y="141"/>
                    </a:lnTo>
                    <a:lnTo>
                      <a:pt x="40" y="144"/>
                    </a:lnTo>
                    <a:lnTo>
                      <a:pt x="46" y="147"/>
                    </a:lnTo>
                    <a:lnTo>
                      <a:pt x="54" y="151"/>
                    </a:lnTo>
                    <a:lnTo>
                      <a:pt x="61" y="153"/>
                    </a:lnTo>
                    <a:lnTo>
                      <a:pt x="69" y="154"/>
                    </a:lnTo>
                    <a:lnTo>
                      <a:pt x="77" y="154"/>
                    </a:lnTo>
                    <a:lnTo>
                      <a:pt x="77" y="154"/>
                    </a:lnTo>
                    <a:lnTo>
                      <a:pt x="84" y="154"/>
                    </a:lnTo>
                    <a:lnTo>
                      <a:pt x="92" y="153"/>
                    </a:lnTo>
                    <a:lnTo>
                      <a:pt x="99" y="151"/>
                    </a:lnTo>
                    <a:lnTo>
                      <a:pt x="107" y="147"/>
                    </a:lnTo>
                    <a:lnTo>
                      <a:pt x="113" y="144"/>
                    </a:lnTo>
                    <a:lnTo>
                      <a:pt x="120" y="141"/>
                    </a:lnTo>
                    <a:lnTo>
                      <a:pt x="125" y="137"/>
                    </a:lnTo>
                    <a:lnTo>
                      <a:pt x="132" y="131"/>
                    </a:lnTo>
                    <a:lnTo>
                      <a:pt x="136" y="126"/>
                    </a:lnTo>
                    <a:lnTo>
                      <a:pt x="140" y="120"/>
                    </a:lnTo>
                    <a:lnTo>
                      <a:pt x="145" y="114"/>
                    </a:lnTo>
                    <a:lnTo>
                      <a:pt x="148" y="106"/>
                    </a:lnTo>
                    <a:lnTo>
                      <a:pt x="150" y="100"/>
                    </a:lnTo>
                    <a:lnTo>
                      <a:pt x="152" y="92"/>
                    </a:lnTo>
                    <a:lnTo>
                      <a:pt x="153" y="85"/>
                    </a:lnTo>
                    <a:lnTo>
                      <a:pt x="153" y="77"/>
                    </a:lnTo>
                    <a:lnTo>
                      <a:pt x="153" y="77"/>
                    </a:lnTo>
                    <a:lnTo>
                      <a:pt x="153" y="69"/>
                    </a:lnTo>
                    <a:lnTo>
                      <a:pt x="152" y="61"/>
                    </a:lnTo>
                    <a:lnTo>
                      <a:pt x="150" y="55"/>
                    </a:lnTo>
                    <a:lnTo>
                      <a:pt x="148" y="47"/>
                    </a:lnTo>
                    <a:lnTo>
                      <a:pt x="145" y="41"/>
                    </a:lnTo>
                    <a:lnTo>
                      <a:pt x="140" y="34"/>
                    </a:lnTo>
                    <a:lnTo>
                      <a:pt x="136" y="28"/>
                    </a:lnTo>
                    <a:lnTo>
                      <a:pt x="132" y="22"/>
                    </a:lnTo>
                    <a:lnTo>
                      <a:pt x="125" y="18"/>
                    </a:lnTo>
                    <a:lnTo>
                      <a:pt x="120" y="14"/>
                    </a:lnTo>
                    <a:lnTo>
                      <a:pt x="113" y="9"/>
                    </a:lnTo>
                    <a:lnTo>
                      <a:pt x="107" y="6"/>
                    </a:lnTo>
                    <a:lnTo>
                      <a:pt x="99" y="4"/>
                    </a:lnTo>
                    <a:lnTo>
                      <a:pt x="92" y="2"/>
                    </a:lnTo>
                    <a:lnTo>
                      <a:pt x="84" y="1"/>
                    </a:lnTo>
                    <a:lnTo>
                      <a:pt x="77" y="0"/>
                    </a:lnTo>
                    <a:lnTo>
                      <a:pt x="77" y="0"/>
                    </a:lnTo>
                    <a:close/>
                    <a:moveTo>
                      <a:pt x="77" y="140"/>
                    </a:moveTo>
                    <a:lnTo>
                      <a:pt x="77" y="140"/>
                    </a:lnTo>
                    <a:lnTo>
                      <a:pt x="70" y="140"/>
                    </a:lnTo>
                    <a:lnTo>
                      <a:pt x="64" y="139"/>
                    </a:lnTo>
                    <a:lnTo>
                      <a:pt x="52" y="135"/>
                    </a:lnTo>
                    <a:lnTo>
                      <a:pt x="42" y="129"/>
                    </a:lnTo>
                    <a:lnTo>
                      <a:pt x="32" y="122"/>
                    </a:lnTo>
                    <a:lnTo>
                      <a:pt x="25" y="112"/>
                    </a:lnTo>
                    <a:lnTo>
                      <a:pt x="18" y="101"/>
                    </a:lnTo>
                    <a:lnTo>
                      <a:pt x="15" y="89"/>
                    </a:lnTo>
                    <a:lnTo>
                      <a:pt x="14" y="84"/>
                    </a:lnTo>
                    <a:lnTo>
                      <a:pt x="14" y="77"/>
                    </a:lnTo>
                    <a:lnTo>
                      <a:pt x="14" y="77"/>
                    </a:lnTo>
                    <a:lnTo>
                      <a:pt x="14" y="71"/>
                    </a:lnTo>
                    <a:lnTo>
                      <a:pt x="15" y="64"/>
                    </a:lnTo>
                    <a:lnTo>
                      <a:pt x="18" y="52"/>
                    </a:lnTo>
                    <a:lnTo>
                      <a:pt x="25" y="42"/>
                    </a:lnTo>
                    <a:lnTo>
                      <a:pt x="32" y="33"/>
                    </a:lnTo>
                    <a:lnTo>
                      <a:pt x="42" y="24"/>
                    </a:lnTo>
                    <a:lnTo>
                      <a:pt x="52" y="19"/>
                    </a:lnTo>
                    <a:lnTo>
                      <a:pt x="64" y="16"/>
                    </a:lnTo>
                    <a:lnTo>
                      <a:pt x="70" y="15"/>
                    </a:lnTo>
                    <a:lnTo>
                      <a:pt x="77" y="14"/>
                    </a:lnTo>
                    <a:lnTo>
                      <a:pt x="77" y="14"/>
                    </a:lnTo>
                    <a:lnTo>
                      <a:pt x="83" y="15"/>
                    </a:lnTo>
                    <a:lnTo>
                      <a:pt x="89" y="16"/>
                    </a:lnTo>
                    <a:lnTo>
                      <a:pt x="101" y="19"/>
                    </a:lnTo>
                    <a:lnTo>
                      <a:pt x="112" y="24"/>
                    </a:lnTo>
                    <a:lnTo>
                      <a:pt x="121" y="33"/>
                    </a:lnTo>
                    <a:lnTo>
                      <a:pt x="128" y="42"/>
                    </a:lnTo>
                    <a:lnTo>
                      <a:pt x="135" y="52"/>
                    </a:lnTo>
                    <a:lnTo>
                      <a:pt x="138" y="64"/>
                    </a:lnTo>
                    <a:lnTo>
                      <a:pt x="139" y="71"/>
                    </a:lnTo>
                    <a:lnTo>
                      <a:pt x="139" y="77"/>
                    </a:lnTo>
                    <a:lnTo>
                      <a:pt x="139" y="77"/>
                    </a:lnTo>
                    <a:lnTo>
                      <a:pt x="139" y="84"/>
                    </a:lnTo>
                    <a:lnTo>
                      <a:pt x="138" y="89"/>
                    </a:lnTo>
                    <a:lnTo>
                      <a:pt x="135" y="101"/>
                    </a:lnTo>
                    <a:lnTo>
                      <a:pt x="128" y="112"/>
                    </a:lnTo>
                    <a:lnTo>
                      <a:pt x="121" y="122"/>
                    </a:lnTo>
                    <a:lnTo>
                      <a:pt x="112" y="129"/>
                    </a:lnTo>
                    <a:lnTo>
                      <a:pt x="101" y="135"/>
                    </a:lnTo>
                    <a:lnTo>
                      <a:pt x="89" y="139"/>
                    </a:lnTo>
                    <a:lnTo>
                      <a:pt x="83" y="140"/>
                    </a:lnTo>
                    <a:lnTo>
                      <a:pt x="77" y="140"/>
                    </a:lnTo>
                    <a:lnTo>
                      <a:pt x="77" y="14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117"/>
              <p:cNvSpPr>
                <a:spLocks noEditPoints="1"/>
              </p:cNvSpPr>
              <p:nvPr/>
            </p:nvSpPr>
            <p:spPr bwMode="auto">
              <a:xfrm>
                <a:off x="3238500" y="3127375"/>
                <a:ext cx="341313" cy="342900"/>
              </a:xfrm>
              <a:custGeom>
                <a:avLst/>
                <a:gdLst>
                  <a:gd name="T0" fmla="*/ 197 w 215"/>
                  <a:gd name="T1" fmla="*/ 83 h 216"/>
                  <a:gd name="T2" fmla="*/ 209 w 215"/>
                  <a:gd name="T3" fmla="*/ 70 h 216"/>
                  <a:gd name="T4" fmla="*/ 171 w 215"/>
                  <a:gd name="T5" fmla="*/ 42 h 216"/>
                  <a:gd name="T6" fmla="*/ 143 w 215"/>
                  <a:gd name="T7" fmla="*/ 4 h 216"/>
                  <a:gd name="T8" fmla="*/ 129 w 215"/>
                  <a:gd name="T9" fmla="*/ 18 h 216"/>
                  <a:gd name="T10" fmla="*/ 83 w 215"/>
                  <a:gd name="T11" fmla="*/ 18 h 216"/>
                  <a:gd name="T12" fmla="*/ 69 w 215"/>
                  <a:gd name="T13" fmla="*/ 5 h 216"/>
                  <a:gd name="T14" fmla="*/ 41 w 215"/>
                  <a:gd name="T15" fmla="*/ 41 h 216"/>
                  <a:gd name="T16" fmla="*/ 3 w 215"/>
                  <a:gd name="T17" fmla="*/ 71 h 216"/>
                  <a:gd name="T18" fmla="*/ 14 w 215"/>
                  <a:gd name="T19" fmla="*/ 86 h 216"/>
                  <a:gd name="T20" fmla="*/ 13 w 215"/>
                  <a:gd name="T21" fmla="*/ 132 h 216"/>
                  <a:gd name="T22" fmla="*/ 4 w 215"/>
                  <a:gd name="T23" fmla="*/ 146 h 216"/>
                  <a:gd name="T24" fmla="*/ 36 w 215"/>
                  <a:gd name="T25" fmla="*/ 175 h 216"/>
                  <a:gd name="T26" fmla="*/ 71 w 215"/>
                  <a:gd name="T27" fmla="*/ 212 h 216"/>
                  <a:gd name="T28" fmla="*/ 86 w 215"/>
                  <a:gd name="T29" fmla="*/ 203 h 216"/>
                  <a:gd name="T30" fmla="*/ 130 w 215"/>
                  <a:gd name="T31" fmla="*/ 202 h 216"/>
                  <a:gd name="T32" fmla="*/ 144 w 215"/>
                  <a:gd name="T33" fmla="*/ 211 h 216"/>
                  <a:gd name="T34" fmla="*/ 174 w 215"/>
                  <a:gd name="T35" fmla="*/ 177 h 216"/>
                  <a:gd name="T36" fmla="*/ 210 w 215"/>
                  <a:gd name="T37" fmla="*/ 144 h 216"/>
                  <a:gd name="T38" fmla="*/ 198 w 215"/>
                  <a:gd name="T39" fmla="*/ 130 h 216"/>
                  <a:gd name="T40" fmla="*/ 184 w 215"/>
                  <a:gd name="T41" fmla="*/ 161 h 216"/>
                  <a:gd name="T42" fmla="*/ 169 w 215"/>
                  <a:gd name="T43" fmla="*/ 161 h 216"/>
                  <a:gd name="T44" fmla="*/ 162 w 215"/>
                  <a:gd name="T45" fmla="*/ 185 h 216"/>
                  <a:gd name="T46" fmla="*/ 136 w 215"/>
                  <a:gd name="T47" fmla="*/ 186 h 216"/>
                  <a:gd name="T48" fmla="*/ 118 w 215"/>
                  <a:gd name="T49" fmla="*/ 191 h 216"/>
                  <a:gd name="T50" fmla="*/ 98 w 215"/>
                  <a:gd name="T51" fmla="*/ 191 h 216"/>
                  <a:gd name="T52" fmla="*/ 80 w 215"/>
                  <a:gd name="T53" fmla="*/ 187 h 216"/>
                  <a:gd name="T54" fmla="*/ 54 w 215"/>
                  <a:gd name="T55" fmla="*/ 186 h 216"/>
                  <a:gd name="T56" fmla="*/ 54 w 215"/>
                  <a:gd name="T57" fmla="*/ 173 h 216"/>
                  <a:gd name="T58" fmla="*/ 30 w 215"/>
                  <a:gd name="T59" fmla="*/ 162 h 216"/>
                  <a:gd name="T60" fmla="*/ 29 w 215"/>
                  <a:gd name="T61" fmla="*/ 137 h 216"/>
                  <a:gd name="T62" fmla="*/ 26 w 215"/>
                  <a:gd name="T63" fmla="*/ 120 h 216"/>
                  <a:gd name="T64" fmla="*/ 26 w 215"/>
                  <a:gd name="T65" fmla="*/ 98 h 216"/>
                  <a:gd name="T66" fmla="*/ 30 w 215"/>
                  <a:gd name="T67" fmla="*/ 83 h 216"/>
                  <a:gd name="T68" fmla="*/ 29 w 215"/>
                  <a:gd name="T69" fmla="*/ 55 h 216"/>
                  <a:gd name="T70" fmla="*/ 46 w 215"/>
                  <a:gd name="T71" fmla="*/ 56 h 216"/>
                  <a:gd name="T72" fmla="*/ 53 w 215"/>
                  <a:gd name="T73" fmla="*/ 31 h 216"/>
                  <a:gd name="T74" fmla="*/ 81 w 215"/>
                  <a:gd name="T75" fmla="*/ 33 h 216"/>
                  <a:gd name="T76" fmla="*/ 95 w 215"/>
                  <a:gd name="T77" fmla="*/ 30 h 216"/>
                  <a:gd name="T78" fmla="*/ 117 w 215"/>
                  <a:gd name="T79" fmla="*/ 30 h 216"/>
                  <a:gd name="T80" fmla="*/ 130 w 215"/>
                  <a:gd name="T81" fmla="*/ 33 h 216"/>
                  <a:gd name="T82" fmla="*/ 159 w 215"/>
                  <a:gd name="T83" fmla="*/ 30 h 216"/>
                  <a:gd name="T84" fmla="*/ 158 w 215"/>
                  <a:gd name="T85" fmla="*/ 49 h 216"/>
                  <a:gd name="T86" fmla="*/ 183 w 215"/>
                  <a:gd name="T87" fmla="*/ 53 h 216"/>
                  <a:gd name="T88" fmla="*/ 181 w 215"/>
                  <a:gd name="T89" fmla="*/ 82 h 216"/>
                  <a:gd name="T90" fmla="*/ 185 w 215"/>
                  <a:gd name="T91" fmla="*/ 95 h 216"/>
                  <a:gd name="T92" fmla="*/ 186 w 215"/>
                  <a:gd name="T93" fmla="*/ 118 h 216"/>
                  <a:gd name="T94" fmla="*/ 183 w 215"/>
                  <a:gd name="T95" fmla="*/ 133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15" h="216">
                    <a:moveTo>
                      <a:pt x="215" y="126"/>
                    </a:moveTo>
                    <a:lnTo>
                      <a:pt x="215" y="87"/>
                    </a:lnTo>
                    <a:lnTo>
                      <a:pt x="197" y="83"/>
                    </a:lnTo>
                    <a:lnTo>
                      <a:pt x="197" y="83"/>
                    </a:lnTo>
                    <a:lnTo>
                      <a:pt x="196" y="82"/>
                    </a:lnTo>
                    <a:lnTo>
                      <a:pt x="209" y="70"/>
                    </a:lnTo>
                    <a:lnTo>
                      <a:pt x="190" y="37"/>
                    </a:lnTo>
                    <a:lnTo>
                      <a:pt x="171" y="42"/>
                    </a:lnTo>
                    <a:lnTo>
                      <a:pt x="171" y="42"/>
                    </a:lnTo>
                    <a:lnTo>
                      <a:pt x="171" y="41"/>
                    </a:lnTo>
                    <a:lnTo>
                      <a:pt x="177" y="24"/>
                    </a:lnTo>
                    <a:lnTo>
                      <a:pt x="143" y="4"/>
                    </a:lnTo>
                    <a:lnTo>
                      <a:pt x="130" y="18"/>
                    </a:lnTo>
                    <a:lnTo>
                      <a:pt x="130" y="18"/>
                    </a:lnTo>
                    <a:lnTo>
                      <a:pt x="129" y="18"/>
                    </a:lnTo>
                    <a:lnTo>
                      <a:pt x="125" y="0"/>
                    </a:lnTo>
                    <a:lnTo>
                      <a:pt x="86" y="0"/>
                    </a:lnTo>
                    <a:lnTo>
                      <a:pt x="83" y="18"/>
                    </a:lnTo>
                    <a:lnTo>
                      <a:pt x="83" y="18"/>
                    </a:lnTo>
                    <a:lnTo>
                      <a:pt x="81" y="18"/>
                    </a:lnTo>
                    <a:lnTo>
                      <a:pt x="69" y="5"/>
                    </a:lnTo>
                    <a:lnTo>
                      <a:pt x="35" y="25"/>
                    </a:lnTo>
                    <a:lnTo>
                      <a:pt x="41" y="41"/>
                    </a:lnTo>
                    <a:lnTo>
                      <a:pt x="41" y="41"/>
                    </a:lnTo>
                    <a:lnTo>
                      <a:pt x="39" y="43"/>
                    </a:lnTo>
                    <a:lnTo>
                      <a:pt x="22" y="38"/>
                    </a:lnTo>
                    <a:lnTo>
                      <a:pt x="3" y="71"/>
                    </a:lnTo>
                    <a:lnTo>
                      <a:pt x="15" y="82"/>
                    </a:lnTo>
                    <a:lnTo>
                      <a:pt x="15" y="82"/>
                    </a:lnTo>
                    <a:lnTo>
                      <a:pt x="14" y="86"/>
                    </a:lnTo>
                    <a:lnTo>
                      <a:pt x="0" y="90"/>
                    </a:lnTo>
                    <a:lnTo>
                      <a:pt x="0" y="128"/>
                    </a:lnTo>
                    <a:lnTo>
                      <a:pt x="13" y="132"/>
                    </a:lnTo>
                    <a:lnTo>
                      <a:pt x="13" y="132"/>
                    </a:lnTo>
                    <a:lnTo>
                      <a:pt x="15" y="137"/>
                    </a:lnTo>
                    <a:lnTo>
                      <a:pt x="4" y="146"/>
                    </a:lnTo>
                    <a:lnTo>
                      <a:pt x="23" y="179"/>
                    </a:lnTo>
                    <a:lnTo>
                      <a:pt x="36" y="175"/>
                    </a:lnTo>
                    <a:lnTo>
                      <a:pt x="36" y="175"/>
                    </a:lnTo>
                    <a:lnTo>
                      <a:pt x="41" y="180"/>
                    </a:lnTo>
                    <a:lnTo>
                      <a:pt x="37" y="192"/>
                    </a:lnTo>
                    <a:lnTo>
                      <a:pt x="71" y="212"/>
                    </a:lnTo>
                    <a:lnTo>
                      <a:pt x="80" y="202"/>
                    </a:lnTo>
                    <a:lnTo>
                      <a:pt x="80" y="202"/>
                    </a:lnTo>
                    <a:lnTo>
                      <a:pt x="86" y="203"/>
                    </a:lnTo>
                    <a:lnTo>
                      <a:pt x="88" y="216"/>
                    </a:lnTo>
                    <a:lnTo>
                      <a:pt x="127" y="216"/>
                    </a:lnTo>
                    <a:lnTo>
                      <a:pt x="130" y="202"/>
                    </a:lnTo>
                    <a:lnTo>
                      <a:pt x="130" y="202"/>
                    </a:lnTo>
                    <a:lnTo>
                      <a:pt x="136" y="201"/>
                    </a:lnTo>
                    <a:lnTo>
                      <a:pt x="144" y="211"/>
                    </a:lnTo>
                    <a:lnTo>
                      <a:pt x="179" y="191"/>
                    </a:lnTo>
                    <a:lnTo>
                      <a:pt x="174" y="177"/>
                    </a:lnTo>
                    <a:lnTo>
                      <a:pt x="174" y="177"/>
                    </a:lnTo>
                    <a:lnTo>
                      <a:pt x="177" y="173"/>
                    </a:lnTo>
                    <a:lnTo>
                      <a:pt x="191" y="177"/>
                    </a:lnTo>
                    <a:lnTo>
                      <a:pt x="210" y="144"/>
                    </a:lnTo>
                    <a:lnTo>
                      <a:pt x="198" y="133"/>
                    </a:lnTo>
                    <a:lnTo>
                      <a:pt x="198" y="133"/>
                    </a:lnTo>
                    <a:lnTo>
                      <a:pt x="198" y="130"/>
                    </a:lnTo>
                    <a:lnTo>
                      <a:pt x="215" y="126"/>
                    </a:lnTo>
                    <a:close/>
                    <a:moveTo>
                      <a:pt x="193" y="147"/>
                    </a:moveTo>
                    <a:lnTo>
                      <a:pt x="184" y="161"/>
                    </a:lnTo>
                    <a:lnTo>
                      <a:pt x="172" y="157"/>
                    </a:lnTo>
                    <a:lnTo>
                      <a:pt x="169" y="161"/>
                    </a:lnTo>
                    <a:lnTo>
                      <a:pt x="169" y="161"/>
                    </a:lnTo>
                    <a:lnTo>
                      <a:pt x="161" y="169"/>
                    </a:lnTo>
                    <a:lnTo>
                      <a:pt x="157" y="173"/>
                    </a:lnTo>
                    <a:lnTo>
                      <a:pt x="162" y="185"/>
                    </a:lnTo>
                    <a:lnTo>
                      <a:pt x="148" y="192"/>
                    </a:lnTo>
                    <a:lnTo>
                      <a:pt x="140" y="184"/>
                    </a:lnTo>
                    <a:lnTo>
                      <a:pt x="136" y="186"/>
                    </a:lnTo>
                    <a:lnTo>
                      <a:pt x="136" y="186"/>
                    </a:lnTo>
                    <a:lnTo>
                      <a:pt x="123" y="190"/>
                    </a:lnTo>
                    <a:lnTo>
                      <a:pt x="118" y="191"/>
                    </a:lnTo>
                    <a:lnTo>
                      <a:pt x="116" y="202"/>
                    </a:lnTo>
                    <a:lnTo>
                      <a:pt x="100" y="202"/>
                    </a:lnTo>
                    <a:lnTo>
                      <a:pt x="98" y="191"/>
                    </a:lnTo>
                    <a:lnTo>
                      <a:pt x="93" y="190"/>
                    </a:lnTo>
                    <a:lnTo>
                      <a:pt x="93" y="190"/>
                    </a:lnTo>
                    <a:lnTo>
                      <a:pt x="80" y="187"/>
                    </a:lnTo>
                    <a:lnTo>
                      <a:pt x="75" y="186"/>
                    </a:lnTo>
                    <a:lnTo>
                      <a:pt x="68" y="193"/>
                    </a:lnTo>
                    <a:lnTo>
                      <a:pt x="54" y="186"/>
                    </a:lnTo>
                    <a:lnTo>
                      <a:pt x="57" y="176"/>
                    </a:lnTo>
                    <a:lnTo>
                      <a:pt x="54" y="173"/>
                    </a:lnTo>
                    <a:lnTo>
                      <a:pt x="54" y="173"/>
                    </a:lnTo>
                    <a:lnTo>
                      <a:pt x="44" y="163"/>
                    </a:lnTo>
                    <a:lnTo>
                      <a:pt x="41" y="159"/>
                    </a:lnTo>
                    <a:lnTo>
                      <a:pt x="30" y="162"/>
                    </a:lnTo>
                    <a:lnTo>
                      <a:pt x="22" y="149"/>
                    </a:lnTo>
                    <a:lnTo>
                      <a:pt x="31" y="141"/>
                    </a:lnTo>
                    <a:lnTo>
                      <a:pt x="29" y="137"/>
                    </a:lnTo>
                    <a:lnTo>
                      <a:pt x="29" y="137"/>
                    </a:lnTo>
                    <a:lnTo>
                      <a:pt x="27" y="124"/>
                    </a:lnTo>
                    <a:lnTo>
                      <a:pt x="26" y="120"/>
                    </a:lnTo>
                    <a:lnTo>
                      <a:pt x="14" y="117"/>
                    </a:lnTo>
                    <a:lnTo>
                      <a:pt x="14" y="100"/>
                    </a:lnTo>
                    <a:lnTo>
                      <a:pt x="26" y="98"/>
                    </a:lnTo>
                    <a:lnTo>
                      <a:pt x="27" y="94"/>
                    </a:lnTo>
                    <a:lnTo>
                      <a:pt x="27" y="94"/>
                    </a:lnTo>
                    <a:lnTo>
                      <a:pt x="30" y="83"/>
                    </a:lnTo>
                    <a:lnTo>
                      <a:pt x="32" y="78"/>
                    </a:lnTo>
                    <a:lnTo>
                      <a:pt x="21" y="69"/>
                    </a:lnTo>
                    <a:lnTo>
                      <a:pt x="29" y="55"/>
                    </a:lnTo>
                    <a:lnTo>
                      <a:pt x="43" y="59"/>
                    </a:lnTo>
                    <a:lnTo>
                      <a:pt x="46" y="56"/>
                    </a:lnTo>
                    <a:lnTo>
                      <a:pt x="46" y="56"/>
                    </a:lnTo>
                    <a:lnTo>
                      <a:pt x="54" y="49"/>
                    </a:lnTo>
                    <a:lnTo>
                      <a:pt x="57" y="46"/>
                    </a:lnTo>
                    <a:lnTo>
                      <a:pt x="53" y="31"/>
                    </a:lnTo>
                    <a:lnTo>
                      <a:pt x="67" y="24"/>
                    </a:lnTo>
                    <a:lnTo>
                      <a:pt x="76" y="34"/>
                    </a:lnTo>
                    <a:lnTo>
                      <a:pt x="81" y="33"/>
                    </a:lnTo>
                    <a:lnTo>
                      <a:pt x="81" y="33"/>
                    </a:lnTo>
                    <a:lnTo>
                      <a:pt x="89" y="31"/>
                    </a:lnTo>
                    <a:lnTo>
                      <a:pt x="95" y="30"/>
                    </a:lnTo>
                    <a:lnTo>
                      <a:pt x="98" y="14"/>
                    </a:lnTo>
                    <a:lnTo>
                      <a:pt x="114" y="14"/>
                    </a:lnTo>
                    <a:lnTo>
                      <a:pt x="117" y="30"/>
                    </a:lnTo>
                    <a:lnTo>
                      <a:pt x="122" y="31"/>
                    </a:lnTo>
                    <a:lnTo>
                      <a:pt x="122" y="31"/>
                    </a:lnTo>
                    <a:lnTo>
                      <a:pt x="130" y="33"/>
                    </a:lnTo>
                    <a:lnTo>
                      <a:pt x="135" y="34"/>
                    </a:lnTo>
                    <a:lnTo>
                      <a:pt x="145" y="23"/>
                    </a:lnTo>
                    <a:lnTo>
                      <a:pt x="159" y="30"/>
                    </a:lnTo>
                    <a:lnTo>
                      <a:pt x="154" y="46"/>
                    </a:lnTo>
                    <a:lnTo>
                      <a:pt x="158" y="49"/>
                    </a:lnTo>
                    <a:lnTo>
                      <a:pt x="158" y="49"/>
                    </a:lnTo>
                    <a:lnTo>
                      <a:pt x="165" y="55"/>
                    </a:lnTo>
                    <a:lnTo>
                      <a:pt x="167" y="58"/>
                    </a:lnTo>
                    <a:lnTo>
                      <a:pt x="183" y="53"/>
                    </a:lnTo>
                    <a:lnTo>
                      <a:pt x="192" y="67"/>
                    </a:lnTo>
                    <a:lnTo>
                      <a:pt x="180" y="78"/>
                    </a:lnTo>
                    <a:lnTo>
                      <a:pt x="181" y="82"/>
                    </a:lnTo>
                    <a:lnTo>
                      <a:pt x="181" y="82"/>
                    </a:lnTo>
                    <a:lnTo>
                      <a:pt x="184" y="91"/>
                    </a:lnTo>
                    <a:lnTo>
                      <a:pt x="185" y="95"/>
                    </a:lnTo>
                    <a:lnTo>
                      <a:pt x="201" y="98"/>
                    </a:lnTo>
                    <a:lnTo>
                      <a:pt x="201" y="114"/>
                    </a:lnTo>
                    <a:lnTo>
                      <a:pt x="186" y="118"/>
                    </a:lnTo>
                    <a:lnTo>
                      <a:pt x="185" y="123"/>
                    </a:lnTo>
                    <a:lnTo>
                      <a:pt x="185" y="123"/>
                    </a:lnTo>
                    <a:lnTo>
                      <a:pt x="183" y="133"/>
                    </a:lnTo>
                    <a:lnTo>
                      <a:pt x="182" y="137"/>
                    </a:lnTo>
                    <a:lnTo>
                      <a:pt x="193" y="14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118"/>
              <p:cNvSpPr>
                <a:spLocks noEditPoints="1"/>
              </p:cNvSpPr>
              <p:nvPr/>
            </p:nvSpPr>
            <p:spPr bwMode="auto">
              <a:xfrm>
                <a:off x="3335338" y="3232150"/>
                <a:ext cx="142875" cy="141288"/>
              </a:xfrm>
              <a:custGeom>
                <a:avLst/>
                <a:gdLst>
                  <a:gd name="T0" fmla="*/ 44 w 90"/>
                  <a:gd name="T1" fmla="*/ 0 h 89"/>
                  <a:gd name="T2" fmla="*/ 27 w 90"/>
                  <a:gd name="T3" fmla="*/ 3 h 89"/>
                  <a:gd name="T4" fmla="*/ 13 w 90"/>
                  <a:gd name="T5" fmla="*/ 13 h 89"/>
                  <a:gd name="T6" fmla="*/ 3 w 90"/>
                  <a:gd name="T7" fmla="*/ 27 h 89"/>
                  <a:gd name="T8" fmla="*/ 0 w 90"/>
                  <a:gd name="T9" fmla="*/ 44 h 89"/>
                  <a:gd name="T10" fmla="*/ 1 w 90"/>
                  <a:gd name="T11" fmla="*/ 54 h 89"/>
                  <a:gd name="T12" fmla="*/ 8 w 90"/>
                  <a:gd name="T13" fmla="*/ 70 h 89"/>
                  <a:gd name="T14" fmla="*/ 20 w 90"/>
                  <a:gd name="T15" fmla="*/ 82 h 89"/>
                  <a:gd name="T16" fmla="*/ 36 w 90"/>
                  <a:gd name="T17" fmla="*/ 88 h 89"/>
                  <a:gd name="T18" fmla="*/ 44 w 90"/>
                  <a:gd name="T19" fmla="*/ 89 h 89"/>
                  <a:gd name="T20" fmla="*/ 62 w 90"/>
                  <a:gd name="T21" fmla="*/ 86 h 89"/>
                  <a:gd name="T22" fmla="*/ 77 w 90"/>
                  <a:gd name="T23" fmla="*/ 76 h 89"/>
                  <a:gd name="T24" fmla="*/ 86 w 90"/>
                  <a:gd name="T25" fmla="*/ 62 h 89"/>
                  <a:gd name="T26" fmla="*/ 90 w 90"/>
                  <a:gd name="T27" fmla="*/ 44 h 89"/>
                  <a:gd name="T28" fmla="*/ 89 w 90"/>
                  <a:gd name="T29" fmla="*/ 35 h 89"/>
                  <a:gd name="T30" fmla="*/ 82 w 90"/>
                  <a:gd name="T31" fmla="*/ 19 h 89"/>
                  <a:gd name="T32" fmla="*/ 69 w 90"/>
                  <a:gd name="T33" fmla="*/ 7 h 89"/>
                  <a:gd name="T34" fmla="*/ 54 w 90"/>
                  <a:gd name="T35" fmla="*/ 1 h 89"/>
                  <a:gd name="T36" fmla="*/ 44 w 90"/>
                  <a:gd name="T37" fmla="*/ 0 h 89"/>
                  <a:gd name="T38" fmla="*/ 44 w 90"/>
                  <a:gd name="T39" fmla="*/ 75 h 89"/>
                  <a:gd name="T40" fmla="*/ 33 w 90"/>
                  <a:gd name="T41" fmla="*/ 73 h 89"/>
                  <a:gd name="T42" fmla="*/ 23 w 90"/>
                  <a:gd name="T43" fmla="*/ 66 h 89"/>
                  <a:gd name="T44" fmla="*/ 16 w 90"/>
                  <a:gd name="T45" fmla="*/ 56 h 89"/>
                  <a:gd name="T46" fmla="*/ 14 w 90"/>
                  <a:gd name="T47" fmla="*/ 44 h 89"/>
                  <a:gd name="T48" fmla="*/ 14 w 90"/>
                  <a:gd name="T49" fmla="*/ 39 h 89"/>
                  <a:gd name="T50" fmla="*/ 20 w 90"/>
                  <a:gd name="T51" fmla="*/ 28 h 89"/>
                  <a:gd name="T52" fmla="*/ 27 w 90"/>
                  <a:gd name="T53" fmla="*/ 19 h 89"/>
                  <a:gd name="T54" fmla="*/ 39 w 90"/>
                  <a:gd name="T55" fmla="*/ 15 h 89"/>
                  <a:gd name="T56" fmla="*/ 44 w 90"/>
                  <a:gd name="T57" fmla="*/ 14 h 89"/>
                  <a:gd name="T58" fmla="*/ 56 w 90"/>
                  <a:gd name="T59" fmla="*/ 16 h 89"/>
                  <a:gd name="T60" fmla="*/ 66 w 90"/>
                  <a:gd name="T61" fmla="*/ 22 h 89"/>
                  <a:gd name="T62" fmla="*/ 73 w 90"/>
                  <a:gd name="T63" fmla="*/ 32 h 89"/>
                  <a:gd name="T64" fmla="*/ 76 w 90"/>
                  <a:gd name="T65" fmla="*/ 44 h 89"/>
                  <a:gd name="T66" fmla="*/ 75 w 90"/>
                  <a:gd name="T67" fmla="*/ 51 h 89"/>
                  <a:gd name="T68" fmla="*/ 70 w 90"/>
                  <a:gd name="T69" fmla="*/ 61 h 89"/>
                  <a:gd name="T70" fmla="*/ 62 w 90"/>
                  <a:gd name="T71" fmla="*/ 70 h 89"/>
                  <a:gd name="T72" fmla="*/ 51 w 90"/>
                  <a:gd name="T73" fmla="*/ 74 h 89"/>
                  <a:gd name="T74" fmla="*/ 44 w 90"/>
                  <a:gd name="T75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0" h="89">
                    <a:moveTo>
                      <a:pt x="44" y="0"/>
                    </a:moveTo>
                    <a:lnTo>
                      <a:pt x="44" y="0"/>
                    </a:lnTo>
                    <a:lnTo>
                      <a:pt x="36" y="1"/>
                    </a:lnTo>
                    <a:lnTo>
                      <a:pt x="27" y="3"/>
                    </a:lnTo>
                    <a:lnTo>
                      <a:pt x="20" y="7"/>
                    </a:lnTo>
                    <a:lnTo>
                      <a:pt x="13" y="13"/>
                    </a:lnTo>
                    <a:lnTo>
                      <a:pt x="8" y="19"/>
                    </a:lnTo>
                    <a:lnTo>
                      <a:pt x="3" y="27"/>
                    </a:lnTo>
                    <a:lnTo>
                      <a:pt x="1" y="35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" y="54"/>
                    </a:lnTo>
                    <a:lnTo>
                      <a:pt x="3" y="62"/>
                    </a:lnTo>
                    <a:lnTo>
                      <a:pt x="8" y="70"/>
                    </a:lnTo>
                    <a:lnTo>
                      <a:pt x="13" y="76"/>
                    </a:lnTo>
                    <a:lnTo>
                      <a:pt x="20" y="82"/>
                    </a:lnTo>
                    <a:lnTo>
                      <a:pt x="27" y="86"/>
                    </a:lnTo>
                    <a:lnTo>
                      <a:pt x="36" y="88"/>
                    </a:lnTo>
                    <a:lnTo>
                      <a:pt x="44" y="89"/>
                    </a:lnTo>
                    <a:lnTo>
                      <a:pt x="44" y="89"/>
                    </a:lnTo>
                    <a:lnTo>
                      <a:pt x="54" y="88"/>
                    </a:lnTo>
                    <a:lnTo>
                      <a:pt x="62" y="86"/>
                    </a:lnTo>
                    <a:lnTo>
                      <a:pt x="69" y="82"/>
                    </a:lnTo>
                    <a:lnTo>
                      <a:pt x="77" y="76"/>
                    </a:lnTo>
                    <a:lnTo>
                      <a:pt x="82" y="70"/>
                    </a:lnTo>
                    <a:lnTo>
                      <a:pt x="86" y="62"/>
                    </a:lnTo>
                    <a:lnTo>
                      <a:pt x="89" y="54"/>
                    </a:lnTo>
                    <a:lnTo>
                      <a:pt x="90" y="44"/>
                    </a:lnTo>
                    <a:lnTo>
                      <a:pt x="90" y="44"/>
                    </a:lnTo>
                    <a:lnTo>
                      <a:pt x="89" y="35"/>
                    </a:lnTo>
                    <a:lnTo>
                      <a:pt x="86" y="27"/>
                    </a:lnTo>
                    <a:lnTo>
                      <a:pt x="82" y="19"/>
                    </a:lnTo>
                    <a:lnTo>
                      <a:pt x="77" y="13"/>
                    </a:lnTo>
                    <a:lnTo>
                      <a:pt x="69" y="7"/>
                    </a:lnTo>
                    <a:lnTo>
                      <a:pt x="62" y="3"/>
                    </a:lnTo>
                    <a:lnTo>
                      <a:pt x="54" y="1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  <a:moveTo>
                      <a:pt x="44" y="75"/>
                    </a:moveTo>
                    <a:lnTo>
                      <a:pt x="44" y="75"/>
                    </a:lnTo>
                    <a:lnTo>
                      <a:pt x="39" y="74"/>
                    </a:lnTo>
                    <a:lnTo>
                      <a:pt x="33" y="73"/>
                    </a:lnTo>
                    <a:lnTo>
                      <a:pt x="27" y="70"/>
                    </a:lnTo>
                    <a:lnTo>
                      <a:pt x="23" y="66"/>
                    </a:lnTo>
                    <a:lnTo>
                      <a:pt x="20" y="61"/>
                    </a:lnTo>
                    <a:lnTo>
                      <a:pt x="16" y="56"/>
                    </a:lnTo>
                    <a:lnTo>
                      <a:pt x="14" y="51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14" y="39"/>
                    </a:lnTo>
                    <a:lnTo>
                      <a:pt x="16" y="32"/>
                    </a:lnTo>
                    <a:lnTo>
                      <a:pt x="20" y="28"/>
                    </a:lnTo>
                    <a:lnTo>
                      <a:pt x="23" y="22"/>
                    </a:lnTo>
                    <a:lnTo>
                      <a:pt x="27" y="19"/>
                    </a:lnTo>
                    <a:lnTo>
                      <a:pt x="33" y="16"/>
                    </a:lnTo>
                    <a:lnTo>
                      <a:pt x="39" y="15"/>
                    </a:lnTo>
                    <a:lnTo>
                      <a:pt x="44" y="14"/>
                    </a:lnTo>
                    <a:lnTo>
                      <a:pt x="44" y="14"/>
                    </a:lnTo>
                    <a:lnTo>
                      <a:pt x="51" y="15"/>
                    </a:lnTo>
                    <a:lnTo>
                      <a:pt x="56" y="16"/>
                    </a:lnTo>
                    <a:lnTo>
                      <a:pt x="62" y="19"/>
                    </a:lnTo>
                    <a:lnTo>
                      <a:pt x="66" y="22"/>
                    </a:lnTo>
                    <a:lnTo>
                      <a:pt x="70" y="28"/>
                    </a:lnTo>
                    <a:lnTo>
                      <a:pt x="73" y="32"/>
                    </a:lnTo>
                    <a:lnTo>
                      <a:pt x="75" y="39"/>
                    </a:lnTo>
                    <a:lnTo>
                      <a:pt x="76" y="44"/>
                    </a:lnTo>
                    <a:lnTo>
                      <a:pt x="76" y="44"/>
                    </a:lnTo>
                    <a:lnTo>
                      <a:pt x="75" y="51"/>
                    </a:lnTo>
                    <a:lnTo>
                      <a:pt x="73" y="56"/>
                    </a:lnTo>
                    <a:lnTo>
                      <a:pt x="70" y="61"/>
                    </a:lnTo>
                    <a:lnTo>
                      <a:pt x="66" y="66"/>
                    </a:lnTo>
                    <a:lnTo>
                      <a:pt x="62" y="70"/>
                    </a:lnTo>
                    <a:lnTo>
                      <a:pt x="56" y="73"/>
                    </a:lnTo>
                    <a:lnTo>
                      <a:pt x="51" y="74"/>
                    </a:lnTo>
                    <a:lnTo>
                      <a:pt x="44" y="75"/>
                    </a:lnTo>
                    <a:lnTo>
                      <a:pt x="44" y="7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119"/>
              <p:cNvSpPr>
                <a:spLocks noEditPoints="1"/>
              </p:cNvSpPr>
              <p:nvPr/>
            </p:nvSpPr>
            <p:spPr bwMode="auto">
              <a:xfrm>
                <a:off x="3352800" y="3486150"/>
                <a:ext cx="200025" cy="201613"/>
              </a:xfrm>
              <a:custGeom>
                <a:avLst/>
                <a:gdLst>
                  <a:gd name="T0" fmla="*/ 111 w 126"/>
                  <a:gd name="T1" fmla="*/ 45 h 127"/>
                  <a:gd name="T2" fmla="*/ 117 w 126"/>
                  <a:gd name="T3" fmla="*/ 27 h 127"/>
                  <a:gd name="T4" fmla="*/ 93 w 126"/>
                  <a:gd name="T5" fmla="*/ 10 h 127"/>
                  <a:gd name="T6" fmla="*/ 82 w 126"/>
                  <a:gd name="T7" fmla="*/ 5 h 127"/>
                  <a:gd name="T8" fmla="*/ 53 w 126"/>
                  <a:gd name="T9" fmla="*/ 0 h 127"/>
                  <a:gd name="T10" fmla="*/ 44 w 126"/>
                  <a:gd name="T11" fmla="*/ 15 h 127"/>
                  <a:gd name="T12" fmla="*/ 27 w 126"/>
                  <a:gd name="T13" fmla="*/ 10 h 127"/>
                  <a:gd name="T14" fmla="*/ 11 w 126"/>
                  <a:gd name="T15" fmla="*/ 34 h 127"/>
                  <a:gd name="T16" fmla="*/ 5 w 126"/>
                  <a:gd name="T17" fmla="*/ 45 h 127"/>
                  <a:gd name="T18" fmla="*/ 0 w 126"/>
                  <a:gd name="T19" fmla="*/ 73 h 127"/>
                  <a:gd name="T20" fmla="*/ 15 w 126"/>
                  <a:gd name="T21" fmla="*/ 82 h 127"/>
                  <a:gd name="T22" fmla="*/ 10 w 126"/>
                  <a:gd name="T23" fmla="*/ 100 h 127"/>
                  <a:gd name="T24" fmla="*/ 33 w 126"/>
                  <a:gd name="T25" fmla="*/ 116 h 127"/>
                  <a:gd name="T26" fmla="*/ 44 w 126"/>
                  <a:gd name="T27" fmla="*/ 122 h 127"/>
                  <a:gd name="T28" fmla="*/ 72 w 126"/>
                  <a:gd name="T29" fmla="*/ 127 h 127"/>
                  <a:gd name="T30" fmla="*/ 82 w 126"/>
                  <a:gd name="T31" fmla="*/ 112 h 127"/>
                  <a:gd name="T32" fmla="*/ 99 w 126"/>
                  <a:gd name="T33" fmla="*/ 116 h 127"/>
                  <a:gd name="T34" fmla="*/ 116 w 126"/>
                  <a:gd name="T35" fmla="*/ 93 h 127"/>
                  <a:gd name="T36" fmla="*/ 121 w 126"/>
                  <a:gd name="T37" fmla="*/ 82 h 127"/>
                  <a:gd name="T38" fmla="*/ 126 w 126"/>
                  <a:gd name="T39" fmla="*/ 54 h 127"/>
                  <a:gd name="T40" fmla="*/ 98 w 126"/>
                  <a:gd name="T41" fmla="*/ 73 h 127"/>
                  <a:gd name="T42" fmla="*/ 100 w 126"/>
                  <a:gd name="T43" fmla="*/ 96 h 127"/>
                  <a:gd name="T44" fmla="*/ 81 w 126"/>
                  <a:gd name="T45" fmla="*/ 95 h 127"/>
                  <a:gd name="T46" fmla="*/ 67 w 126"/>
                  <a:gd name="T47" fmla="*/ 113 h 127"/>
                  <a:gd name="T48" fmla="*/ 54 w 126"/>
                  <a:gd name="T49" fmla="*/ 98 h 127"/>
                  <a:gd name="T50" fmla="*/ 31 w 126"/>
                  <a:gd name="T51" fmla="*/ 101 h 127"/>
                  <a:gd name="T52" fmla="*/ 32 w 126"/>
                  <a:gd name="T53" fmla="*/ 82 h 127"/>
                  <a:gd name="T54" fmla="*/ 14 w 126"/>
                  <a:gd name="T55" fmla="*/ 68 h 127"/>
                  <a:gd name="T56" fmla="*/ 28 w 126"/>
                  <a:gd name="T57" fmla="*/ 54 h 127"/>
                  <a:gd name="T58" fmla="*/ 26 w 126"/>
                  <a:gd name="T59" fmla="*/ 31 h 127"/>
                  <a:gd name="T60" fmla="*/ 45 w 126"/>
                  <a:gd name="T61" fmla="*/ 32 h 127"/>
                  <a:gd name="T62" fmla="*/ 59 w 126"/>
                  <a:gd name="T63" fmla="*/ 14 h 127"/>
                  <a:gd name="T64" fmla="*/ 72 w 126"/>
                  <a:gd name="T65" fmla="*/ 29 h 127"/>
                  <a:gd name="T66" fmla="*/ 95 w 126"/>
                  <a:gd name="T67" fmla="*/ 26 h 127"/>
                  <a:gd name="T68" fmla="*/ 94 w 126"/>
                  <a:gd name="T69" fmla="*/ 45 h 127"/>
                  <a:gd name="T70" fmla="*/ 112 w 126"/>
                  <a:gd name="T71" fmla="*/ 59 h 127"/>
                  <a:gd name="T72" fmla="*/ 98 w 126"/>
                  <a:gd name="T73" fmla="*/ 7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6" h="127">
                    <a:moveTo>
                      <a:pt x="121" y="47"/>
                    </a:moveTo>
                    <a:lnTo>
                      <a:pt x="111" y="45"/>
                    </a:lnTo>
                    <a:lnTo>
                      <a:pt x="117" y="35"/>
                    </a:lnTo>
                    <a:lnTo>
                      <a:pt x="117" y="27"/>
                    </a:lnTo>
                    <a:lnTo>
                      <a:pt x="102" y="12"/>
                    </a:lnTo>
                    <a:lnTo>
                      <a:pt x="93" y="10"/>
                    </a:lnTo>
                    <a:lnTo>
                      <a:pt x="84" y="16"/>
                    </a:lnTo>
                    <a:lnTo>
                      <a:pt x="82" y="5"/>
                    </a:lnTo>
                    <a:lnTo>
                      <a:pt x="75" y="0"/>
                    </a:lnTo>
                    <a:lnTo>
                      <a:pt x="53" y="0"/>
                    </a:lnTo>
                    <a:lnTo>
                      <a:pt x="46" y="5"/>
                    </a:lnTo>
                    <a:lnTo>
                      <a:pt x="44" y="15"/>
                    </a:lnTo>
                    <a:lnTo>
                      <a:pt x="36" y="9"/>
                    </a:lnTo>
                    <a:lnTo>
                      <a:pt x="27" y="10"/>
                    </a:lnTo>
                    <a:lnTo>
                      <a:pt x="12" y="26"/>
                    </a:lnTo>
                    <a:lnTo>
                      <a:pt x="11" y="34"/>
                    </a:lnTo>
                    <a:lnTo>
                      <a:pt x="15" y="43"/>
                    </a:lnTo>
                    <a:lnTo>
                      <a:pt x="5" y="45"/>
                    </a:lnTo>
                    <a:lnTo>
                      <a:pt x="0" y="51"/>
                    </a:lnTo>
                    <a:lnTo>
                      <a:pt x="0" y="73"/>
                    </a:lnTo>
                    <a:lnTo>
                      <a:pt x="5" y="80"/>
                    </a:lnTo>
                    <a:lnTo>
                      <a:pt x="15" y="82"/>
                    </a:lnTo>
                    <a:lnTo>
                      <a:pt x="9" y="91"/>
                    </a:lnTo>
                    <a:lnTo>
                      <a:pt x="10" y="100"/>
                    </a:lnTo>
                    <a:lnTo>
                      <a:pt x="25" y="115"/>
                    </a:lnTo>
                    <a:lnTo>
                      <a:pt x="33" y="116"/>
                    </a:lnTo>
                    <a:lnTo>
                      <a:pt x="42" y="111"/>
                    </a:lnTo>
                    <a:lnTo>
                      <a:pt x="44" y="122"/>
                    </a:lnTo>
                    <a:lnTo>
                      <a:pt x="52" y="127"/>
                    </a:lnTo>
                    <a:lnTo>
                      <a:pt x="72" y="127"/>
                    </a:lnTo>
                    <a:lnTo>
                      <a:pt x="80" y="122"/>
                    </a:lnTo>
                    <a:lnTo>
                      <a:pt x="82" y="112"/>
                    </a:lnTo>
                    <a:lnTo>
                      <a:pt x="91" y="117"/>
                    </a:lnTo>
                    <a:lnTo>
                      <a:pt x="99" y="116"/>
                    </a:lnTo>
                    <a:lnTo>
                      <a:pt x="114" y="101"/>
                    </a:lnTo>
                    <a:lnTo>
                      <a:pt x="116" y="93"/>
                    </a:lnTo>
                    <a:lnTo>
                      <a:pt x="111" y="84"/>
                    </a:lnTo>
                    <a:lnTo>
                      <a:pt x="121" y="82"/>
                    </a:lnTo>
                    <a:lnTo>
                      <a:pt x="126" y="75"/>
                    </a:lnTo>
                    <a:lnTo>
                      <a:pt x="126" y="54"/>
                    </a:lnTo>
                    <a:lnTo>
                      <a:pt x="121" y="47"/>
                    </a:lnTo>
                    <a:close/>
                    <a:moveTo>
                      <a:pt x="98" y="73"/>
                    </a:moveTo>
                    <a:lnTo>
                      <a:pt x="94" y="84"/>
                    </a:lnTo>
                    <a:lnTo>
                      <a:pt x="100" y="96"/>
                    </a:lnTo>
                    <a:lnTo>
                      <a:pt x="94" y="102"/>
                    </a:lnTo>
                    <a:lnTo>
                      <a:pt x="81" y="95"/>
                    </a:lnTo>
                    <a:lnTo>
                      <a:pt x="70" y="99"/>
                    </a:lnTo>
                    <a:lnTo>
                      <a:pt x="67" y="113"/>
                    </a:lnTo>
                    <a:lnTo>
                      <a:pt x="57" y="113"/>
                    </a:lnTo>
                    <a:lnTo>
                      <a:pt x="54" y="98"/>
                    </a:lnTo>
                    <a:lnTo>
                      <a:pt x="43" y="94"/>
                    </a:lnTo>
                    <a:lnTo>
                      <a:pt x="31" y="101"/>
                    </a:lnTo>
                    <a:lnTo>
                      <a:pt x="24" y="94"/>
                    </a:lnTo>
                    <a:lnTo>
                      <a:pt x="32" y="82"/>
                    </a:lnTo>
                    <a:lnTo>
                      <a:pt x="28" y="71"/>
                    </a:lnTo>
                    <a:lnTo>
                      <a:pt x="14" y="68"/>
                    </a:lnTo>
                    <a:lnTo>
                      <a:pt x="14" y="58"/>
                    </a:lnTo>
                    <a:lnTo>
                      <a:pt x="28" y="54"/>
                    </a:lnTo>
                    <a:lnTo>
                      <a:pt x="32" y="44"/>
                    </a:lnTo>
                    <a:lnTo>
                      <a:pt x="26" y="31"/>
                    </a:lnTo>
                    <a:lnTo>
                      <a:pt x="32" y="24"/>
                    </a:lnTo>
                    <a:lnTo>
                      <a:pt x="45" y="32"/>
                    </a:lnTo>
                    <a:lnTo>
                      <a:pt x="56" y="28"/>
                    </a:lnTo>
                    <a:lnTo>
                      <a:pt x="59" y="14"/>
                    </a:lnTo>
                    <a:lnTo>
                      <a:pt x="69" y="14"/>
                    </a:lnTo>
                    <a:lnTo>
                      <a:pt x="72" y="29"/>
                    </a:lnTo>
                    <a:lnTo>
                      <a:pt x="83" y="33"/>
                    </a:lnTo>
                    <a:lnTo>
                      <a:pt x="95" y="26"/>
                    </a:lnTo>
                    <a:lnTo>
                      <a:pt x="103" y="33"/>
                    </a:lnTo>
                    <a:lnTo>
                      <a:pt x="94" y="45"/>
                    </a:lnTo>
                    <a:lnTo>
                      <a:pt x="98" y="56"/>
                    </a:lnTo>
                    <a:lnTo>
                      <a:pt x="112" y="59"/>
                    </a:lnTo>
                    <a:lnTo>
                      <a:pt x="112" y="70"/>
                    </a:lnTo>
                    <a:lnTo>
                      <a:pt x="98" y="7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120"/>
              <p:cNvSpPr>
                <a:spLocks noEditPoints="1"/>
              </p:cNvSpPr>
              <p:nvPr/>
            </p:nvSpPr>
            <p:spPr bwMode="auto">
              <a:xfrm>
                <a:off x="3414713" y="3549650"/>
                <a:ext cx="74613" cy="74613"/>
              </a:xfrm>
              <a:custGeom>
                <a:avLst/>
                <a:gdLst>
                  <a:gd name="T0" fmla="*/ 24 w 47"/>
                  <a:gd name="T1" fmla="*/ 0 h 47"/>
                  <a:gd name="T2" fmla="*/ 24 w 47"/>
                  <a:gd name="T3" fmla="*/ 0 h 47"/>
                  <a:gd name="T4" fmla="*/ 19 w 47"/>
                  <a:gd name="T5" fmla="*/ 0 h 47"/>
                  <a:gd name="T6" fmla="*/ 15 w 47"/>
                  <a:gd name="T7" fmla="*/ 2 h 47"/>
                  <a:gd name="T8" fmla="*/ 11 w 47"/>
                  <a:gd name="T9" fmla="*/ 4 h 47"/>
                  <a:gd name="T10" fmla="*/ 7 w 47"/>
                  <a:gd name="T11" fmla="*/ 6 h 47"/>
                  <a:gd name="T12" fmla="*/ 4 w 47"/>
                  <a:gd name="T13" fmla="*/ 10 h 47"/>
                  <a:gd name="T14" fmla="*/ 2 w 47"/>
                  <a:gd name="T15" fmla="*/ 14 h 47"/>
                  <a:gd name="T16" fmla="*/ 1 w 47"/>
                  <a:gd name="T17" fmla="*/ 19 h 47"/>
                  <a:gd name="T18" fmla="*/ 0 w 47"/>
                  <a:gd name="T19" fmla="*/ 23 h 47"/>
                  <a:gd name="T20" fmla="*/ 0 w 47"/>
                  <a:gd name="T21" fmla="*/ 23 h 47"/>
                  <a:gd name="T22" fmla="*/ 1 w 47"/>
                  <a:gd name="T23" fmla="*/ 28 h 47"/>
                  <a:gd name="T24" fmla="*/ 2 w 47"/>
                  <a:gd name="T25" fmla="*/ 33 h 47"/>
                  <a:gd name="T26" fmla="*/ 4 w 47"/>
                  <a:gd name="T27" fmla="*/ 36 h 47"/>
                  <a:gd name="T28" fmla="*/ 7 w 47"/>
                  <a:gd name="T29" fmla="*/ 41 h 47"/>
                  <a:gd name="T30" fmla="*/ 11 w 47"/>
                  <a:gd name="T31" fmla="*/ 43 h 47"/>
                  <a:gd name="T32" fmla="*/ 15 w 47"/>
                  <a:gd name="T33" fmla="*/ 45 h 47"/>
                  <a:gd name="T34" fmla="*/ 19 w 47"/>
                  <a:gd name="T35" fmla="*/ 47 h 47"/>
                  <a:gd name="T36" fmla="*/ 24 w 47"/>
                  <a:gd name="T37" fmla="*/ 47 h 47"/>
                  <a:gd name="T38" fmla="*/ 24 w 47"/>
                  <a:gd name="T39" fmla="*/ 47 h 47"/>
                  <a:gd name="T40" fmla="*/ 29 w 47"/>
                  <a:gd name="T41" fmla="*/ 47 h 47"/>
                  <a:gd name="T42" fmla="*/ 33 w 47"/>
                  <a:gd name="T43" fmla="*/ 45 h 47"/>
                  <a:gd name="T44" fmla="*/ 38 w 47"/>
                  <a:gd name="T45" fmla="*/ 43 h 47"/>
                  <a:gd name="T46" fmla="*/ 41 w 47"/>
                  <a:gd name="T47" fmla="*/ 41 h 47"/>
                  <a:gd name="T48" fmla="*/ 44 w 47"/>
                  <a:gd name="T49" fmla="*/ 36 h 47"/>
                  <a:gd name="T50" fmla="*/ 46 w 47"/>
                  <a:gd name="T51" fmla="*/ 33 h 47"/>
                  <a:gd name="T52" fmla="*/ 47 w 47"/>
                  <a:gd name="T53" fmla="*/ 28 h 47"/>
                  <a:gd name="T54" fmla="*/ 47 w 47"/>
                  <a:gd name="T55" fmla="*/ 23 h 47"/>
                  <a:gd name="T56" fmla="*/ 47 w 47"/>
                  <a:gd name="T57" fmla="*/ 23 h 47"/>
                  <a:gd name="T58" fmla="*/ 47 w 47"/>
                  <a:gd name="T59" fmla="*/ 19 h 47"/>
                  <a:gd name="T60" fmla="*/ 46 w 47"/>
                  <a:gd name="T61" fmla="*/ 14 h 47"/>
                  <a:gd name="T62" fmla="*/ 44 w 47"/>
                  <a:gd name="T63" fmla="*/ 10 h 47"/>
                  <a:gd name="T64" fmla="*/ 41 w 47"/>
                  <a:gd name="T65" fmla="*/ 6 h 47"/>
                  <a:gd name="T66" fmla="*/ 38 w 47"/>
                  <a:gd name="T67" fmla="*/ 4 h 47"/>
                  <a:gd name="T68" fmla="*/ 33 w 47"/>
                  <a:gd name="T69" fmla="*/ 2 h 47"/>
                  <a:gd name="T70" fmla="*/ 29 w 47"/>
                  <a:gd name="T71" fmla="*/ 0 h 47"/>
                  <a:gd name="T72" fmla="*/ 24 w 47"/>
                  <a:gd name="T73" fmla="*/ 0 h 47"/>
                  <a:gd name="T74" fmla="*/ 24 w 47"/>
                  <a:gd name="T75" fmla="*/ 0 h 47"/>
                  <a:gd name="T76" fmla="*/ 24 w 47"/>
                  <a:gd name="T77" fmla="*/ 33 h 47"/>
                  <a:gd name="T78" fmla="*/ 24 w 47"/>
                  <a:gd name="T79" fmla="*/ 33 h 47"/>
                  <a:gd name="T80" fmla="*/ 20 w 47"/>
                  <a:gd name="T81" fmla="*/ 32 h 47"/>
                  <a:gd name="T82" fmla="*/ 17 w 47"/>
                  <a:gd name="T83" fmla="*/ 30 h 47"/>
                  <a:gd name="T84" fmla="*/ 15 w 47"/>
                  <a:gd name="T85" fmla="*/ 27 h 47"/>
                  <a:gd name="T86" fmla="*/ 15 w 47"/>
                  <a:gd name="T87" fmla="*/ 23 h 47"/>
                  <a:gd name="T88" fmla="*/ 15 w 47"/>
                  <a:gd name="T89" fmla="*/ 23 h 47"/>
                  <a:gd name="T90" fmla="*/ 15 w 47"/>
                  <a:gd name="T91" fmla="*/ 20 h 47"/>
                  <a:gd name="T92" fmla="*/ 17 w 47"/>
                  <a:gd name="T93" fmla="*/ 17 h 47"/>
                  <a:gd name="T94" fmla="*/ 20 w 47"/>
                  <a:gd name="T95" fmla="*/ 15 h 47"/>
                  <a:gd name="T96" fmla="*/ 24 w 47"/>
                  <a:gd name="T97" fmla="*/ 14 h 47"/>
                  <a:gd name="T98" fmla="*/ 24 w 47"/>
                  <a:gd name="T99" fmla="*/ 14 h 47"/>
                  <a:gd name="T100" fmla="*/ 28 w 47"/>
                  <a:gd name="T101" fmla="*/ 15 h 47"/>
                  <a:gd name="T102" fmla="*/ 31 w 47"/>
                  <a:gd name="T103" fmla="*/ 17 h 47"/>
                  <a:gd name="T104" fmla="*/ 33 w 47"/>
                  <a:gd name="T105" fmla="*/ 20 h 47"/>
                  <a:gd name="T106" fmla="*/ 33 w 47"/>
                  <a:gd name="T107" fmla="*/ 23 h 47"/>
                  <a:gd name="T108" fmla="*/ 33 w 47"/>
                  <a:gd name="T109" fmla="*/ 23 h 47"/>
                  <a:gd name="T110" fmla="*/ 33 w 47"/>
                  <a:gd name="T111" fmla="*/ 27 h 47"/>
                  <a:gd name="T112" fmla="*/ 31 w 47"/>
                  <a:gd name="T113" fmla="*/ 30 h 47"/>
                  <a:gd name="T114" fmla="*/ 28 w 47"/>
                  <a:gd name="T115" fmla="*/ 32 h 47"/>
                  <a:gd name="T116" fmla="*/ 24 w 47"/>
                  <a:gd name="T117" fmla="*/ 33 h 47"/>
                  <a:gd name="T118" fmla="*/ 24 w 47"/>
                  <a:gd name="T119" fmla="*/ 3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7" h="47">
                    <a:moveTo>
                      <a:pt x="24" y="0"/>
                    </a:moveTo>
                    <a:lnTo>
                      <a:pt x="24" y="0"/>
                    </a:lnTo>
                    <a:lnTo>
                      <a:pt x="19" y="0"/>
                    </a:lnTo>
                    <a:lnTo>
                      <a:pt x="15" y="2"/>
                    </a:lnTo>
                    <a:lnTo>
                      <a:pt x="11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2" y="14"/>
                    </a:lnTo>
                    <a:lnTo>
                      <a:pt x="1" y="19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28"/>
                    </a:lnTo>
                    <a:lnTo>
                      <a:pt x="2" y="33"/>
                    </a:lnTo>
                    <a:lnTo>
                      <a:pt x="4" y="36"/>
                    </a:lnTo>
                    <a:lnTo>
                      <a:pt x="7" y="41"/>
                    </a:lnTo>
                    <a:lnTo>
                      <a:pt x="11" y="43"/>
                    </a:lnTo>
                    <a:lnTo>
                      <a:pt x="15" y="45"/>
                    </a:lnTo>
                    <a:lnTo>
                      <a:pt x="19" y="47"/>
                    </a:lnTo>
                    <a:lnTo>
                      <a:pt x="24" y="47"/>
                    </a:lnTo>
                    <a:lnTo>
                      <a:pt x="24" y="47"/>
                    </a:lnTo>
                    <a:lnTo>
                      <a:pt x="29" y="47"/>
                    </a:lnTo>
                    <a:lnTo>
                      <a:pt x="33" y="45"/>
                    </a:lnTo>
                    <a:lnTo>
                      <a:pt x="38" y="43"/>
                    </a:lnTo>
                    <a:lnTo>
                      <a:pt x="41" y="41"/>
                    </a:lnTo>
                    <a:lnTo>
                      <a:pt x="44" y="36"/>
                    </a:lnTo>
                    <a:lnTo>
                      <a:pt x="46" y="33"/>
                    </a:lnTo>
                    <a:lnTo>
                      <a:pt x="47" y="28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19"/>
                    </a:lnTo>
                    <a:lnTo>
                      <a:pt x="46" y="14"/>
                    </a:lnTo>
                    <a:lnTo>
                      <a:pt x="44" y="10"/>
                    </a:lnTo>
                    <a:lnTo>
                      <a:pt x="41" y="6"/>
                    </a:lnTo>
                    <a:lnTo>
                      <a:pt x="38" y="4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  <a:moveTo>
                      <a:pt x="24" y="33"/>
                    </a:moveTo>
                    <a:lnTo>
                      <a:pt x="24" y="33"/>
                    </a:lnTo>
                    <a:lnTo>
                      <a:pt x="20" y="32"/>
                    </a:lnTo>
                    <a:lnTo>
                      <a:pt x="17" y="30"/>
                    </a:lnTo>
                    <a:lnTo>
                      <a:pt x="15" y="27"/>
                    </a:lnTo>
                    <a:lnTo>
                      <a:pt x="15" y="23"/>
                    </a:lnTo>
                    <a:lnTo>
                      <a:pt x="15" y="23"/>
                    </a:lnTo>
                    <a:lnTo>
                      <a:pt x="15" y="20"/>
                    </a:lnTo>
                    <a:lnTo>
                      <a:pt x="17" y="17"/>
                    </a:lnTo>
                    <a:lnTo>
                      <a:pt x="20" y="15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8" y="15"/>
                    </a:lnTo>
                    <a:lnTo>
                      <a:pt x="31" y="17"/>
                    </a:lnTo>
                    <a:lnTo>
                      <a:pt x="33" y="20"/>
                    </a:lnTo>
                    <a:lnTo>
                      <a:pt x="33" y="23"/>
                    </a:lnTo>
                    <a:lnTo>
                      <a:pt x="33" y="23"/>
                    </a:lnTo>
                    <a:lnTo>
                      <a:pt x="33" y="27"/>
                    </a:lnTo>
                    <a:lnTo>
                      <a:pt x="31" y="30"/>
                    </a:lnTo>
                    <a:lnTo>
                      <a:pt x="28" y="32"/>
                    </a:lnTo>
                    <a:lnTo>
                      <a:pt x="24" y="33"/>
                    </a:lnTo>
                    <a:lnTo>
                      <a:pt x="24" y="3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Freeform 121"/>
              <p:cNvSpPr>
                <a:spLocks/>
              </p:cNvSpPr>
              <p:nvPr/>
            </p:nvSpPr>
            <p:spPr bwMode="auto">
              <a:xfrm>
                <a:off x="2921000" y="3421063"/>
                <a:ext cx="165100" cy="163513"/>
              </a:xfrm>
              <a:custGeom>
                <a:avLst/>
                <a:gdLst>
                  <a:gd name="T0" fmla="*/ 104 w 104"/>
                  <a:gd name="T1" fmla="*/ 14 h 103"/>
                  <a:gd name="T2" fmla="*/ 104 w 104"/>
                  <a:gd name="T3" fmla="*/ 0 h 103"/>
                  <a:gd name="T4" fmla="*/ 104 w 104"/>
                  <a:gd name="T5" fmla="*/ 0 h 103"/>
                  <a:gd name="T6" fmla="*/ 93 w 104"/>
                  <a:gd name="T7" fmla="*/ 0 h 103"/>
                  <a:gd name="T8" fmla="*/ 83 w 104"/>
                  <a:gd name="T9" fmla="*/ 2 h 103"/>
                  <a:gd name="T10" fmla="*/ 73 w 104"/>
                  <a:gd name="T11" fmla="*/ 4 h 103"/>
                  <a:gd name="T12" fmla="*/ 64 w 104"/>
                  <a:gd name="T13" fmla="*/ 7 h 103"/>
                  <a:gd name="T14" fmla="*/ 54 w 104"/>
                  <a:gd name="T15" fmla="*/ 11 h 103"/>
                  <a:gd name="T16" fmla="*/ 45 w 104"/>
                  <a:gd name="T17" fmla="*/ 17 h 103"/>
                  <a:gd name="T18" fmla="*/ 38 w 104"/>
                  <a:gd name="T19" fmla="*/ 23 h 103"/>
                  <a:gd name="T20" fmla="*/ 30 w 104"/>
                  <a:gd name="T21" fmla="*/ 30 h 103"/>
                  <a:gd name="T22" fmla="*/ 24 w 104"/>
                  <a:gd name="T23" fmla="*/ 37 h 103"/>
                  <a:gd name="T24" fmla="*/ 17 w 104"/>
                  <a:gd name="T25" fmla="*/ 45 h 103"/>
                  <a:gd name="T26" fmla="*/ 13 w 104"/>
                  <a:gd name="T27" fmla="*/ 54 h 103"/>
                  <a:gd name="T28" fmla="*/ 7 w 104"/>
                  <a:gd name="T29" fmla="*/ 62 h 103"/>
                  <a:gd name="T30" fmla="*/ 4 w 104"/>
                  <a:gd name="T31" fmla="*/ 72 h 103"/>
                  <a:gd name="T32" fmla="*/ 2 w 104"/>
                  <a:gd name="T33" fmla="*/ 82 h 103"/>
                  <a:gd name="T34" fmla="*/ 0 w 104"/>
                  <a:gd name="T35" fmla="*/ 92 h 103"/>
                  <a:gd name="T36" fmla="*/ 0 w 104"/>
                  <a:gd name="T37" fmla="*/ 103 h 103"/>
                  <a:gd name="T38" fmla="*/ 14 w 104"/>
                  <a:gd name="T39" fmla="*/ 103 h 103"/>
                  <a:gd name="T40" fmla="*/ 14 w 104"/>
                  <a:gd name="T41" fmla="*/ 103 h 103"/>
                  <a:gd name="T42" fmla="*/ 14 w 104"/>
                  <a:gd name="T43" fmla="*/ 94 h 103"/>
                  <a:gd name="T44" fmla="*/ 16 w 104"/>
                  <a:gd name="T45" fmla="*/ 85 h 103"/>
                  <a:gd name="T46" fmla="*/ 18 w 104"/>
                  <a:gd name="T47" fmla="*/ 76 h 103"/>
                  <a:gd name="T48" fmla="*/ 21 w 104"/>
                  <a:gd name="T49" fmla="*/ 68 h 103"/>
                  <a:gd name="T50" fmla="*/ 25 w 104"/>
                  <a:gd name="T51" fmla="*/ 60 h 103"/>
                  <a:gd name="T52" fmla="*/ 29 w 104"/>
                  <a:gd name="T53" fmla="*/ 53 h 103"/>
                  <a:gd name="T54" fmla="*/ 34 w 104"/>
                  <a:gd name="T55" fmla="*/ 46 h 103"/>
                  <a:gd name="T56" fmla="*/ 40 w 104"/>
                  <a:gd name="T57" fmla="*/ 40 h 103"/>
                  <a:gd name="T58" fmla="*/ 46 w 104"/>
                  <a:gd name="T59" fmla="*/ 34 h 103"/>
                  <a:gd name="T60" fmla="*/ 54 w 104"/>
                  <a:gd name="T61" fmla="*/ 29 h 103"/>
                  <a:gd name="T62" fmla="*/ 61 w 104"/>
                  <a:gd name="T63" fmla="*/ 24 h 103"/>
                  <a:gd name="T64" fmla="*/ 69 w 104"/>
                  <a:gd name="T65" fmla="*/ 20 h 103"/>
                  <a:gd name="T66" fmla="*/ 77 w 104"/>
                  <a:gd name="T67" fmla="*/ 17 h 103"/>
                  <a:gd name="T68" fmla="*/ 85 w 104"/>
                  <a:gd name="T69" fmla="*/ 15 h 103"/>
                  <a:gd name="T70" fmla="*/ 95 w 104"/>
                  <a:gd name="T71" fmla="*/ 14 h 103"/>
                  <a:gd name="T72" fmla="*/ 104 w 104"/>
                  <a:gd name="T73" fmla="*/ 14 h 103"/>
                  <a:gd name="T74" fmla="*/ 104 w 104"/>
                  <a:gd name="T75" fmla="*/ 14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4" h="103">
                    <a:moveTo>
                      <a:pt x="104" y="14"/>
                    </a:moveTo>
                    <a:lnTo>
                      <a:pt x="104" y="0"/>
                    </a:lnTo>
                    <a:lnTo>
                      <a:pt x="104" y="0"/>
                    </a:lnTo>
                    <a:lnTo>
                      <a:pt x="93" y="0"/>
                    </a:lnTo>
                    <a:lnTo>
                      <a:pt x="83" y="2"/>
                    </a:lnTo>
                    <a:lnTo>
                      <a:pt x="73" y="4"/>
                    </a:lnTo>
                    <a:lnTo>
                      <a:pt x="64" y="7"/>
                    </a:lnTo>
                    <a:lnTo>
                      <a:pt x="54" y="11"/>
                    </a:lnTo>
                    <a:lnTo>
                      <a:pt x="45" y="17"/>
                    </a:lnTo>
                    <a:lnTo>
                      <a:pt x="38" y="23"/>
                    </a:lnTo>
                    <a:lnTo>
                      <a:pt x="30" y="30"/>
                    </a:lnTo>
                    <a:lnTo>
                      <a:pt x="24" y="37"/>
                    </a:lnTo>
                    <a:lnTo>
                      <a:pt x="17" y="45"/>
                    </a:lnTo>
                    <a:lnTo>
                      <a:pt x="13" y="54"/>
                    </a:lnTo>
                    <a:lnTo>
                      <a:pt x="7" y="62"/>
                    </a:lnTo>
                    <a:lnTo>
                      <a:pt x="4" y="72"/>
                    </a:lnTo>
                    <a:lnTo>
                      <a:pt x="2" y="82"/>
                    </a:lnTo>
                    <a:lnTo>
                      <a:pt x="0" y="92"/>
                    </a:lnTo>
                    <a:lnTo>
                      <a:pt x="0" y="103"/>
                    </a:lnTo>
                    <a:lnTo>
                      <a:pt x="14" y="103"/>
                    </a:lnTo>
                    <a:lnTo>
                      <a:pt x="14" y="103"/>
                    </a:lnTo>
                    <a:lnTo>
                      <a:pt x="14" y="94"/>
                    </a:lnTo>
                    <a:lnTo>
                      <a:pt x="16" y="85"/>
                    </a:lnTo>
                    <a:lnTo>
                      <a:pt x="18" y="76"/>
                    </a:lnTo>
                    <a:lnTo>
                      <a:pt x="21" y="68"/>
                    </a:lnTo>
                    <a:lnTo>
                      <a:pt x="25" y="60"/>
                    </a:lnTo>
                    <a:lnTo>
                      <a:pt x="29" y="53"/>
                    </a:lnTo>
                    <a:lnTo>
                      <a:pt x="34" y="46"/>
                    </a:lnTo>
                    <a:lnTo>
                      <a:pt x="40" y="40"/>
                    </a:lnTo>
                    <a:lnTo>
                      <a:pt x="46" y="34"/>
                    </a:lnTo>
                    <a:lnTo>
                      <a:pt x="54" y="29"/>
                    </a:lnTo>
                    <a:lnTo>
                      <a:pt x="61" y="24"/>
                    </a:lnTo>
                    <a:lnTo>
                      <a:pt x="69" y="20"/>
                    </a:lnTo>
                    <a:lnTo>
                      <a:pt x="77" y="17"/>
                    </a:lnTo>
                    <a:lnTo>
                      <a:pt x="85" y="15"/>
                    </a:lnTo>
                    <a:lnTo>
                      <a:pt x="95" y="14"/>
                    </a:lnTo>
                    <a:lnTo>
                      <a:pt x="104" y="14"/>
                    </a:lnTo>
                    <a:lnTo>
                      <a:pt x="104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1390888" y="1536329"/>
            <a:ext cx="2472224" cy="1201731"/>
            <a:chOff x="1390888" y="1931187"/>
            <a:chExt cx="2472224" cy="1201731"/>
          </a:xfrm>
        </p:grpSpPr>
        <p:sp>
          <p:nvSpPr>
            <p:cNvPr id="118" name="TextBox 131"/>
            <p:cNvSpPr txBox="1"/>
            <p:nvPr/>
          </p:nvSpPr>
          <p:spPr>
            <a:xfrm>
              <a:off x="1390888" y="1931187"/>
              <a:ext cx="2472224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zh-CN" altLang="en-US" b="1" dirty="0" smtClean="0">
                  <a:solidFill>
                    <a:srgbClr val="54D0CA"/>
                  </a:solidFill>
                  <a:latin typeface="Calibri" panose="020F0502020204030204" pitchFamily="34" charset="0"/>
                </a:rPr>
                <a:t>压测单场景</a:t>
              </a:r>
              <a:endParaRPr lang="zh-CN" altLang="en-US" b="1" dirty="0">
                <a:solidFill>
                  <a:srgbClr val="54D0CA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9" name="Rectangle 3"/>
            <p:cNvSpPr txBox="1">
              <a:spLocks noChangeArrowheads="1"/>
            </p:cNvSpPr>
            <p:nvPr/>
          </p:nvSpPr>
          <p:spPr bwMode="auto">
            <a:xfrm>
              <a:off x="1520041" y="2290893"/>
              <a:ext cx="2248070" cy="842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algn="r"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 algn="l"/>
              <a:r>
                <a:rPr lang="zh-CN" altLang="en-US" sz="1200" dirty="0" smtClean="0"/>
                <a:t>主要的压测内容：</a:t>
              </a:r>
              <a:endParaRPr lang="en-US" altLang="zh-CN" sz="1200" dirty="0" smtClean="0"/>
            </a:p>
            <a:p>
              <a:pPr indent="324000" algn="l"/>
              <a:r>
                <a:rPr lang="zh-CN" altLang="en-US" sz="1200" dirty="0"/>
                <a:t>压</a:t>
              </a:r>
              <a:r>
                <a:rPr lang="zh-CN" altLang="en-US" sz="1200" dirty="0" smtClean="0"/>
                <a:t>测某些单场景的进入人数、场景的稳定性及服务器的负载情况。</a:t>
              </a:r>
              <a:endParaRPr lang="zh-CN" altLang="en-US" sz="1200" dirty="0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337903" y="3093539"/>
            <a:ext cx="2472224" cy="991226"/>
            <a:chOff x="1390888" y="3287546"/>
            <a:chExt cx="2472224" cy="991226"/>
          </a:xfrm>
        </p:grpSpPr>
        <p:sp>
          <p:nvSpPr>
            <p:cNvPr id="124" name="TextBox 137"/>
            <p:cNvSpPr txBox="1"/>
            <p:nvPr/>
          </p:nvSpPr>
          <p:spPr>
            <a:xfrm>
              <a:off x="1390888" y="3287546"/>
              <a:ext cx="2472224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zh-CN" altLang="en-US" b="1" dirty="0">
                  <a:solidFill>
                    <a:srgbClr val="54D0CA"/>
                  </a:solidFill>
                  <a:latin typeface="Calibri" panose="020F0502020204030204" pitchFamily="34" charset="0"/>
                </a:rPr>
                <a:t>压测分线</a:t>
              </a:r>
            </a:p>
          </p:txBody>
        </p:sp>
        <p:sp>
          <p:nvSpPr>
            <p:cNvPr id="125" name="Rectangle 3"/>
            <p:cNvSpPr txBox="1">
              <a:spLocks noChangeArrowheads="1"/>
            </p:cNvSpPr>
            <p:nvPr/>
          </p:nvSpPr>
          <p:spPr bwMode="auto">
            <a:xfrm>
              <a:off x="1520041" y="3647252"/>
              <a:ext cx="2248070" cy="6315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algn="r"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 algn="l"/>
              <a:r>
                <a:rPr lang="zh-CN" altLang="en-US" sz="1200" dirty="0"/>
                <a:t>主要的压测内容：</a:t>
              </a:r>
              <a:endParaRPr lang="en-US" altLang="zh-CN" sz="1200" dirty="0"/>
            </a:p>
            <a:p>
              <a:pPr indent="324000" algn="l"/>
              <a:r>
                <a:rPr lang="zh-CN" altLang="en-US" sz="1200" dirty="0"/>
                <a:t>压</a:t>
              </a:r>
              <a:r>
                <a:rPr lang="zh-CN" altLang="en-US" sz="1200" dirty="0" smtClean="0"/>
                <a:t>测某些场景分线及稳</a:t>
              </a:r>
              <a:r>
                <a:rPr lang="zh-CN" altLang="en-US" sz="1200" dirty="0"/>
                <a:t>定</a:t>
              </a:r>
              <a:r>
                <a:rPr lang="zh-CN" altLang="en-US" sz="1200" dirty="0" smtClean="0"/>
                <a:t>性及分线情况是否正常。</a:t>
              </a:r>
              <a:endParaRPr lang="zh-CN" altLang="en-US" sz="1200" dirty="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351050" y="1536329"/>
            <a:ext cx="2835786" cy="1201731"/>
            <a:chOff x="8328888" y="1931187"/>
            <a:chExt cx="2472224" cy="1201731"/>
          </a:xfrm>
        </p:grpSpPr>
        <p:sp>
          <p:nvSpPr>
            <p:cNvPr id="127" name="TextBox 148"/>
            <p:cNvSpPr txBox="1"/>
            <p:nvPr/>
          </p:nvSpPr>
          <p:spPr>
            <a:xfrm>
              <a:off x="8328888" y="1931187"/>
              <a:ext cx="2472224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zh-CN" altLang="en-US" b="1" dirty="0" smtClean="0">
                  <a:solidFill>
                    <a:srgbClr val="54D0CA"/>
                  </a:solidFill>
                  <a:latin typeface="Calibri" panose="020F0502020204030204" pitchFamily="34" charset="0"/>
                </a:rPr>
                <a:t>压测具体功能</a:t>
              </a:r>
              <a:endParaRPr lang="zh-CN" altLang="en-US" b="1" dirty="0">
                <a:solidFill>
                  <a:srgbClr val="54D0CA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8" name="Rectangle 3"/>
            <p:cNvSpPr txBox="1">
              <a:spLocks noChangeArrowheads="1"/>
            </p:cNvSpPr>
            <p:nvPr/>
          </p:nvSpPr>
          <p:spPr bwMode="auto">
            <a:xfrm>
              <a:off x="8423888" y="2290893"/>
              <a:ext cx="2320563" cy="842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r>
                <a:rPr lang="zh-CN" altLang="en-US" dirty="0"/>
                <a:t>主</a:t>
              </a:r>
              <a:r>
                <a:rPr lang="zh-CN" altLang="en-US" sz="1200" dirty="0"/>
                <a:t>要的压测内容：</a:t>
              </a:r>
              <a:endParaRPr lang="en-US" altLang="zh-CN" sz="1200" dirty="0"/>
            </a:p>
            <a:p>
              <a:pPr indent="324000"/>
              <a:r>
                <a:rPr lang="zh-CN" altLang="en-US" sz="1200" dirty="0"/>
                <a:t>压测某些功能点的稳定性，如交易行，拍卖行，商城等功能的稳定性及服务器的负载情况。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351050" y="3022895"/>
            <a:ext cx="2902305" cy="1622744"/>
            <a:chOff x="8328888" y="3287546"/>
            <a:chExt cx="2472224" cy="1622744"/>
          </a:xfrm>
        </p:grpSpPr>
        <p:sp>
          <p:nvSpPr>
            <p:cNvPr id="133" name="TextBox 144"/>
            <p:cNvSpPr txBox="1"/>
            <p:nvPr/>
          </p:nvSpPr>
          <p:spPr>
            <a:xfrm>
              <a:off x="8328888" y="3287546"/>
              <a:ext cx="2472224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zh-CN" altLang="en-US" b="1" dirty="0">
                  <a:solidFill>
                    <a:srgbClr val="54D0CA"/>
                  </a:solidFill>
                  <a:latin typeface="Calibri" panose="020F0502020204030204" pitchFamily="34" charset="0"/>
                </a:rPr>
                <a:t>压测服务器稳定性</a:t>
              </a:r>
            </a:p>
          </p:txBody>
        </p:sp>
        <p:sp>
          <p:nvSpPr>
            <p:cNvPr id="134" name="Rectangle 3"/>
            <p:cNvSpPr txBox="1">
              <a:spLocks noChangeArrowheads="1"/>
            </p:cNvSpPr>
            <p:nvPr/>
          </p:nvSpPr>
          <p:spPr bwMode="auto">
            <a:xfrm>
              <a:off x="8423889" y="3647252"/>
              <a:ext cx="2320562" cy="12630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r>
                <a:rPr lang="zh-CN" altLang="en-US" dirty="0"/>
                <a:t>主</a:t>
              </a:r>
              <a:r>
                <a:rPr lang="zh-CN" altLang="en-US" sz="1200" dirty="0"/>
                <a:t>要的压测内容：</a:t>
              </a:r>
              <a:endParaRPr lang="en-US" altLang="zh-CN" sz="1200" dirty="0"/>
            </a:p>
            <a:p>
              <a:pPr indent="324000"/>
              <a:r>
                <a:rPr lang="zh-CN" altLang="en-US" sz="1200" dirty="0"/>
                <a:t>同时压测多个场景，多个系统的操作及军团相关的功能，压测</a:t>
              </a:r>
              <a:r>
                <a:rPr lang="en-US" altLang="zh-CN" sz="1200" dirty="0"/>
                <a:t>10</a:t>
              </a:r>
              <a:r>
                <a:rPr lang="zh-CN" altLang="en-US" sz="1200" dirty="0"/>
                <a:t>小时，观察服务器的稳定性及服务器的</a:t>
              </a:r>
              <a:r>
                <a:rPr lang="en-US" altLang="zh-CN" sz="1200" dirty="0"/>
                <a:t>CPU</a:t>
              </a:r>
              <a:r>
                <a:rPr lang="zh-CN" altLang="en-US" sz="1200" dirty="0"/>
                <a:t>及内存负载是否异常，以及在线人数相关数据观察。</a:t>
              </a: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40" name="等腰三角形 139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等腰三角形 140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2" name="矩形 141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5" name="组合 144"/>
          <p:cNvGrpSpPr/>
          <p:nvPr/>
        </p:nvGrpSpPr>
        <p:grpSpPr>
          <a:xfrm>
            <a:off x="1354979" y="4938938"/>
            <a:ext cx="2472224" cy="1201731"/>
            <a:chOff x="1390888" y="1931187"/>
            <a:chExt cx="2472224" cy="1201731"/>
          </a:xfrm>
        </p:grpSpPr>
        <p:sp>
          <p:nvSpPr>
            <p:cNvPr id="146" name="TextBox 131"/>
            <p:cNvSpPr txBox="1"/>
            <p:nvPr/>
          </p:nvSpPr>
          <p:spPr>
            <a:xfrm>
              <a:off x="1390888" y="1931187"/>
              <a:ext cx="2472224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zh-CN" altLang="en-US" b="1" dirty="0">
                  <a:solidFill>
                    <a:srgbClr val="54D0CA"/>
                  </a:solidFill>
                  <a:latin typeface="Calibri" panose="020F0502020204030204" pitchFamily="34" charset="0"/>
                </a:rPr>
                <a:t>压测并发登陆</a:t>
              </a:r>
            </a:p>
          </p:txBody>
        </p:sp>
        <p:sp>
          <p:nvSpPr>
            <p:cNvPr id="147" name="Rectangle 3"/>
            <p:cNvSpPr txBox="1">
              <a:spLocks noChangeArrowheads="1"/>
            </p:cNvSpPr>
            <p:nvPr/>
          </p:nvSpPr>
          <p:spPr bwMode="auto">
            <a:xfrm>
              <a:off x="1520041" y="2290893"/>
              <a:ext cx="2248070" cy="842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algn="r"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 algn="l"/>
              <a:r>
                <a:rPr lang="zh-CN" altLang="en-US" sz="1200" dirty="0" smtClean="0"/>
                <a:t>主要的压测内容：</a:t>
              </a:r>
              <a:endParaRPr lang="en-US" altLang="zh-CN" sz="1200" dirty="0" smtClean="0"/>
            </a:p>
            <a:p>
              <a:pPr indent="324000" algn="l"/>
              <a:r>
                <a:rPr lang="zh-CN" altLang="en-US" sz="1200" dirty="0"/>
                <a:t>模</a:t>
              </a:r>
              <a:r>
                <a:rPr lang="zh-CN" altLang="en-US" sz="1200" dirty="0" smtClean="0"/>
                <a:t>拟</a:t>
              </a:r>
              <a:r>
                <a:rPr lang="en-US" altLang="zh-CN" sz="1200" dirty="0"/>
                <a:t>5</a:t>
              </a:r>
              <a:r>
                <a:rPr lang="en-US" altLang="zh-CN" sz="1200" dirty="0" smtClean="0"/>
                <a:t>000</a:t>
              </a:r>
              <a:r>
                <a:rPr lang="zh-CN" altLang="en-US" sz="1200" dirty="0" smtClean="0"/>
                <a:t>人并发登陆服务器的操作，（每秒</a:t>
              </a:r>
              <a:r>
                <a:rPr lang="en-US" altLang="zh-CN" sz="1200" dirty="0" smtClean="0"/>
                <a:t>100</a:t>
              </a:r>
              <a:r>
                <a:rPr lang="zh-CN" altLang="en-US" sz="1200" dirty="0" smtClean="0"/>
                <a:t>人同时登陆）。</a:t>
              </a:r>
              <a:endParaRPr lang="en-US" altLang="zh-CN" sz="1200" dirty="0" smtClean="0"/>
            </a:p>
            <a:p>
              <a:pPr indent="324000" algn="l"/>
              <a:r>
                <a:rPr lang="zh-CN" altLang="en-US" sz="1200" dirty="0"/>
                <a:t>压</a:t>
              </a:r>
              <a:r>
                <a:rPr lang="zh-CN" altLang="en-US" sz="1200" dirty="0" smtClean="0"/>
                <a:t>测排队等待功能。</a:t>
              </a:r>
              <a:endParaRPr lang="zh-CN" altLang="en-US" sz="1200" dirty="0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8355216" y="4824224"/>
            <a:ext cx="2827453" cy="1412238"/>
            <a:chOff x="1390888" y="1931187"/>
            <a:chExt cx="2472224" cy="1412238"/>
          </a:xfrm>
        </p:grpSpPr>
        <p:sp>
          <p:nvSpPr>
            <p:cNvPr id="149" name="TextBox 131"/>
            <p:cNvSpPr txBox="1"/>
            <p:nvPr/>
          </p:nvSpPr>
          <p:spPr>
            <a:xfrm>
              <a:off x="1390888" y="1931187"/>
              <a:ext cx="2472224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zh-CN" altLang="en-US" b="1" dirty="0">
                  <a:solidFill>
                    <a:srgbClr val="54D0CA"/>
                  </a:solidFill>
                  <a:latin typeface="Calibri" panose="020F0502020204030204" pitchFamily="34" charset="0"/>
                </a:rPr>
                <a:t>压测军团相关内容</a:t>
              </a:r>
            </a:p>
          </p:txBody>
        </p:sp>
        <p:sp>
          <p:nvSpPr>
            <p:cNvPr id="150" name="Rectangle 3"/>
            <p:cNvSpPr txBox="1">
              <a:spLocks noChangeArrowheads="1"/>
            </p:cNvSpPr>
            <p:nvPr/>
          </p:nvSpPr>
          <p:spPr bwMode="auto">
            <a:xfrm>
              <a:off x="1520041" y="2290893"/>
              <a:ext cx="2343070" cy="10525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algn="r"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 algn="l"/>
              <a:r>
                <a:rPr lang="zh-CN" altLang="en-US" sz="1200" dirty="0" smtClean="0"/>
                <a:t>主要的压测内容：</a:t>
              </a:r>
              <a:endParaRPr lang="en-US" altLang="zh-CN" sz="1200" dirty="0" smtClean="0"/>
            </a:p>
            <a:p>
              <a:pPr indent="324000" algn="l"/>
              <a:r>
                <a:rPr lang="zh-CN" altLang="en-US" sz="1200" dirty="0"/>
                <a:t>压</a:t>
              </a:r>
              <a:r>
                <a:rPr lang="zh-CN" altLang="en-US" sz="1200" dirty="0" smtClean="0"/>
                <a:t>测军团相关的操作，如加入退出等，以及军团相关活动场景的进入及战斗，观察进入人数、场景的稳定性及服务器的负载情况。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1153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组合 80"/>
          <p:cNvGrpSpPr/>
          <p:nvPr/>
        </p:nvGrpSpPr>
        <p:grpSpPr>
          <a:xfrm>
            <a:off x="4239008" y="2032000"/>
            <a:ext cx="3668474" cy="3549178"/>
            <a:chOff x="4239008" y="2032000"/>
            <a:chExt cx="3713984" cy="3549178"/>
          </a:xfrm>
        </p:grpSpPr>
        <p:sp>
          <p:nvSpPr>
            <p:cNvPr id="4" name="Oval 3"/>
            <p:cNvSpPr/>
            <p:nvPr/>
          </p:nvSpPr>
          <p:spPr>
            <a:xfrm>
              <a:off x="4426503" y="2194976"/>
              <a:ext cx="848858" cy="848858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 w="76200">
              <a:solidFill>
                <a:srgbClr val="8EE0D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Oval 4"/>
            <p:cNvSpPr/>
            <p:nvPr/>
          </p:nvSpPr>
          <p:spPr>
            <a:xfrm>
              <a:off x="6907453" y="2194975"/>
              <a:ext cx="848858" cy="848858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 w="76200">
              <a:solidFill>
                <a:srgbClr val="8EE0D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Oval 5"/>
            <p:cNvSpPr/>
            <p:nvPr/>
          </p:nvSpPr>
          <p:spPr>
            <a:xfrm>
              <a:off x="4426502" y="4566638"/>
              <a:ext cx="848858" cy="848858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 w="76200">
              <a:solidFill>
                <a:srgbClr val="8EE0D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Oval 6"/>
            <p:cNvSpPr/>
            <p:nvPr/>
          </p:nvSpPr>
          <p:spPr>
            <a:xfrm>
              <a:off x="6907452" y="4566638"/>
              <a:ext cx="848858" cy="848858"/>
            </a:xfrm>
            <a:prstGeom prst="ellipse">
              <a:avLst/>
            </a:pr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 w="76200">
              <a:solidFill>
                <a:srgbClr val="8EE0DC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8" name="Straight Connector 7"/>
            <p:cNvCxnSpPr>
              <a:stCxn id="4" idx="6"/>
              <a:endCxn id="5" idx="2"/>
            </p:cNvCxnSpPr>
            <p:nvPr/>
          </p:nvCxnSpPr>
          <p:spPr>
            <a:xfrm flipV="1">
              <a:off x="5275362" y="2619405"/>
              <a:ext cx="1632092" cy="1"/>
            </a:xfrm>
            <a:prstGeom prst="line">
              <a:avLst/>
            </a:prstGeom>
            <a:ln w="76200">
              <a:solidFill>
                <a:srgbClr val="8EE0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>
              <a:stCxn id="5" idx="4"/>
              <a:endCxn id="7" idx="0"/>
            </p:cNvCxnSpPr>
            <p:nvPr/>
          </p:nvCxnSpPr>
          <p:spPr>
            <a:xfrm flipH="1">
              <a:off x="7331882" y="3043834"/>
              <a:ext cx="1" cy="1522804"/>
            </a:xfrm>
            <a:prstGeom prst="line">
              <a:avLst/>
            </a:prstGeom>
            <a:ln w="76200">
              <a:solidFill>
                <a:srgbClr val="8EE0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4" idx="4"/>
              <a:endCxn id="6" idx="0"/>
            </p:cNvCxnSpPr>
            <p:nvPr/>
          </p:nvCxnSpPr>
          <p:spPr>
            <a:xfrm flipH="1">
              <a:off x="4850932" y="3043834"/>
              <a:ext cx="1" cy="1522803"/>
            </a:xfrm>
            <a:prstGeom prst="line">
              <a:avLst/>
            </a:prstGeom>
            <a:ln w="76200">
              <a:solidFill>
                <a:srgbClr val="8EE0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6" idx="6"/>
              <a:endCxn id="7" idx="2"/>
            </p:cNvCxnSpPr>
            <p:nvPr/>
          </p:nvCxnSpPr>
          <p:spPr>
            <a:xfrm>
              <a:off x="5275361" y="4991067"/>
              <a:ext cx="1632092" cy="0"/>
            </a:xfrm>
            <a:prstGeom prst="line">
              <a:avLst/>
            </a:prstGeom>
            <a:ln w="76200">
              <a:solidFill>
                <a:srgbClr val="8EE0D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Arc 16"/>
            <p:cNvSpPr/>
            <p:nvPr/>
          </p:nvSpPr>
          <p:spPr>
            <a:xfrm>
              <a:off x="6792260" y="2074779"/>
              <a:ext cx="1079245" cy="1079245"/>
            </a:xfrm>
            <a:prstGeom prst="arc">
              <a:avLst>
                <a:gd name="adj1" fmla="val 16200000"/>
                <a:gd name="adj2" fmla="val 426928"/>
              </a:avLst>
            </a:prstGeom>
            <a:ln w="6350">
              <a:solidFill>
                <a:srgbClr val="8EE0DC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7"/>
            <p:cNvSpPr/>
            <p:nvPr/>
          </p:nvSpPr>
          <p:spPr>
            <a:xfrm>
              <a:off x="7688577" y="2194975"/>
              <a:ext cx="125332" cy="125331"/>
            </a:xfrm>
            <a:prstGeom prst="ellipse">
              <a:avLst/>
            </a:prstGeom>
            <a:solidFill>
              <a:srgbClr val="2A9995"/>
            </a:solidFill>
            <a:ln w="28575">
              <a:solidFill>
                <a:srgbClr val="8EE0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Arc 18"/>
            <p:cNvSpPr/>
            <p:nvPr/>
          </p:nvSpPr>
          <p:spPr>
            <a:xfrm rot="16200000">
              <a:off x="4311307" y="2076322"/>
              <a:ext cx="1079245" cy="1079245"/>
            </a:xfrm>
            <a:prstGeom prst="arc">
              <a:avLst>
                <a:gd name="adj1" fmla="val 16041187"/>
                <a:gd name="adj2" fmla="val 426928"/>
              </a:avLst>
            </a:prstGeom>
            <a:ln w="6350">
              <a:solidFill>
                <a:srgbClr val="8EE0DC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Oval 19"/>
            <p:cNvSpPr/>
            <p:nvPr/>
          </p:nvSpPr>
          <p:spPr>
            <a:xfrm>
              <a:off x="4368907" y="2194975"/>
              <a:ext cx="125332" cy="125331"/>
            </a:xfrm>
            <a:prstGeom prst="ellipse">
              <a:avLst/>
            </a:prstGeom>
            <a:solidFill>
              <a:srgbClr val="2A9995"/>
            </a:solidFill>
            <a:ln w="28575">
              <a:solidFill>
                <a:srgbClr val="8EE0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Arc 20"/>
            <p:cNvSpPr/>
            <p:nvPr/>
          </p:nvSpPr>
          <p:spPr>
            <a:xfrm flipV="1">
              <a:off x="6792260" y="4451445"/>
              <a:ext cx="1079245" cy="1079245"/>
            </a:xfrm>
            <a:prstGeom prst="arc">
              <a:avLst>
                <a:gd name="adj1" fmla="val 16003478"/>
                <a:gd name="adj2" fmla="val 426928"/>
              </a:avLst>
            </a:prstGeom>
            <a:ln w="6350">
              <a:solidFill>
                <a:srgbClr val="8EE0DC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Oval 21"/>
            <p:cNvSpPr/>
            <p:nvPr/>
          </p:nvSpPr>
          <p:spPr>
            <a:xfrm>
              <a:off x="7679778" y="5304378"/>
              <a:ext cx="125332" cy="125331"/>
            </a:xfrm>
            <a:prstGeom prst="ellipse">
              <a:avLst/>
            </a:prstGeom>
            <a:solidFill>
              <a:srgbClr val="2A9995"/>
            </a:solidFill>
            <a:ln w="28575">
              <a:solidFill>
                <a:srgbClr val="8EE0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Arc 22"/>
            <p:cNvSpPr/>
            <p:nvPr/>
          </p:nvSpPr>
          <p:spPr>
            <a:xfrm flipH="1" flipV="1">
              <a:off x="4308283" y="4451444"/>
              <a:ext cx="1079245" cy="1079245"/>
            </a:xfrm>
            <a:prstGeom prst="arc">
              <a:avLst>
                <a:gd name="adj1" fmla="val 16003478"/>
                <a:gd name="adj2" fmla="val 206120"/>
              </a:avLst>
            </a:prstGeom>
            <a:ln w="6350">
              <a:solidFill>
                <a:srgbClr val="8EE0DC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Oval 23"/>
            <p:cNvSpPr/>
            <p:nvPr/>
          </p:nvSpPr>
          <p:spPr>
            <a:xfrm>
              <a:off x="4372876" y="5304378"/>
              <a:ext cx="125332" cy="125331"/>
            </a:xfrm>
            <a:prstGeom prst="ellipse">
              <a:avLst/>
            </a:prstGeom>
            <a:solidFill>
              <a:srgbClr val="2A9995"/>
            </a:solidFill>
            <a:ln w="28575">
              <a:solidFill>
                <a:srgbClr val="8EE0D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24" name="Straight Connector 24"/>
            <p:cNvCxnSpPr/>
            <p:nvPr/>
          </p:nvCxnSpPr>
          <p:spPr>
            <a:xfrm flipV="1">
              <a:off x="7790017" y="2086888"/>
              <a:ext cx="162975" cy="138551"/>
            </a:xfrm>
            <a:prstGeom prst="line">
              <a:avLst/>
            </a:prstGeom>
            <a:ln>
              <a:solidFill>
                <a:srgbClr val="8EE0DC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5"/>
            <p:cNvCxnSpPr/>
            <p:nvPr/>
          </p:nvCxnSpPr>
          <p:spPr>
            <a:xfrm rot="16200000" flipV="1">
              <a:off x="4226796" y="2044212"/>
              <a:ext cx="162975" cy="138551"/>
            </a:xfrm>
            <a:prstGeom prst="line">
              <a:avLst/>
            </a:prstGeom>
            <a:ln>
              <a:solidFill>
                <a:srgbClr val="8EE0DC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6"/>
            <p:cNvCxnSpPr/>
            <p:nvPr/>
          </p:nvCxnSpPr>
          <p:spPr>
            <a:xfrm rot="5400000">
              <a:off x="4226796" y="5430415"/>
              <a:ext cx="162975" cy="138551"/>
            </a:xfrm>
            <a:prstGeom prst="line">
              <a:avLst/>
            </a:prstGeom>
            <a:ln>
              <a:solidFill>
                <a:srgbClr val="8EE0DC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7"/>
            <p:cNvCxnSpPr/>
            <p:nvPr/>
          </p:nvCxnSpPr>
          <p:spPr>
            <a:xfrm>
              <a:off x="7790017" y="5408754"/>
              <a:ext cx="162975" cy="138551"/>
            </a:xfrm>
            <a:prstGeom prst="line">
              <a:avLst/>
            </a:prstGeom>
            <a:ln>
              <a:solidFill>
                <a:srgbClr val="8EE0DC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Oval 3"/>
            <p:cNvSpPr/>
            <p:nvPr/>
          </p:nvSpPr>
          <p:spPr>
            <a:xfrm>
              <a:off x="4673722" y="2426587"/>
              <a:ext cx="354420" cy="397552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78" name="Oval 4"/>
            <p:cNvSpPr/>
            <p:nvPr/>
          </p:nvSpPr>
          <p:spPr>
            <a:xfrm>
              <a:off x="7133106" y="2442885"/>
              <a:ext cx="397552" cy="364955"/>
            </a:xfrm>
            <a:custGeom>
              <a:avLst/>
              <a:gdLst>
                <a:gd name="connsiteX0" fmla="*/ 117399 w 337212"/>
                <a:gd name="connsiteY0" fmla="*/ 192088 h 309563"/>
                <a:gd name="connsiteX1" fmla="*/ 130099 w 337212"/>
                <a:gd name="connsiteY1" fmla="*/ 196036 h 309563"/>
                <a:gd name="connsiteX2" fmla="*/ 130099 w 337212"/>
                <a:gd name="connsiteY2" fmla="*/ 278941 h 309563"/>
                <a:gd name="connsiteX3" fmla="*/ 117399 w 337212"/>
                <a:gd name="connsiteY3" fmla="*/ 292101 h 309563"/>
                <a:gd name="connsiteX4" fmla="*/ 176137 w 337212"/>
                <a:gd name="connsiteY4" fmla="*/ 187325 h 309563"/>
                <a:gd name="connsiteX5" fmla="*/ 187250 w 337212"/>
                <a:gd name="connsiteY5" fmla="*/ 191271 h 309563"/>
                <a:gd name="connsiteX6" fmla="*/ 187250 w 337212"/>
                <a:gd name="connsiteY6" fmla="*/ 267562 h 309563"/>
                <a:gd name="connsiteX7" fmla="*/ 176137 w 337212"/>
                <a:gd name="connsiteY7" fmla="*/ 279400 h 309563"/>
                <a:gd name="connsiteX8" fmla="*/ 176137 w 337212"/>
                <a:gd name="connsiteY8" fmla="*/ 187325 h 309563"/>
                <a:gd name="connsiteX9" fmla="*/ 231699 w 337212"/>
                <a:gd name="connsiteY9" fmla="*/ 180975 h 309563"/>
                <a:gd name="connsiteX10" fmla="*/ 239637 w 337212"/>
                <a:gd name="connsiteY10" fmla="*/ 184982 h 309563"/>
                <a:gd name="connsiteX11" fmla="*/ 239637 w 337212"/>
                <a:gd name="connsiteY11" fmla="*/ 254429 h 309563"/>
                <a:gd name="connsiteX12" fmla="*/ 231699 w 337212"/>
                <a:gd name="connsiteY12" fmla="*/ 265113 h 309563"/>
                <a:gd name="connsiteX13" fmla="*/ 277737 w 337212"/>
                <a:gd name="connsiteY13" fmla="*/ 177800 h 309563"/>
                <a:gd name="connsiteX14" fmla="*/ 287262 w 337212"/>
                <a:gd name="connsiteY14" fmla="*/ 180398 h 309563"/>
                <a:gd name="connsiteX15" fmla="*/ 287262 w 337212"/>
                <a:gd name="connsiteY15" fmla="*/ 238847 h 309563"/>
                <a:gd name="connsiteX16" fmla="*/ 277737 w 337212"/>
                <a:gd name="connsiteY16" fmla="*/ 249238 h 309563"/>
                <a:gd name="connsiteX17" fmla="*/ 280912 w 337212"/>
                <a:gd name="connsiteY17" fmla="*/ 92075 h 309563"/>
                <a:gd name="connsiteX18" fmla="*/ 307493 w 337212"/>
                <a:gd name="connsiteY18" fmla="*/ 92075 h 309563"/>
                <a:gd name="connsiteX19" fmla="*/ 315468 w 337212"/>
                <a:gd name="connsiteY19" fmla="*/ 97314 h 309563"/>
                <a:gd name="connsiteX20" fmla="*/ 336733 w 337212"/>
                <a:gd name="connsiteY20" fmla="*/ 158869 h 309563"/>
                <a:gd name="connsiteX21" fmla="*/ 331417 w 337212"/>
                <a:gd name="connsiteY21" fmla="*/ 169347 h 309563"/>
                <a:gd name="connsiteX22" fmla="*/ 320784 w 337212"/>
                <a:gd name="connsiteY22" fmla="*/ 164108 h 309563"/>
                <a:gd name="connsiteX23" fmla="*/ 314139 w 337212"/>
                <a:gd name="connsiteY23" fmla="*/ 145772 h 309563"/>
                <a:gd name="connsiteX24" fmla="*/ 314139 w 337212"/>
                <a:gd name="connsiteY24" fmla="*/ 238761 h 309563"/>
                <a:gd name="connsiteX25" fmla="*/ 304835 w 337212"/>
                <a:gd name="connsiteY25" fmla="*/ 249238 h 309563"/>
                <a:gd name="connsiteX26" fmla="*/ 294203 w 337212"/>
                <a:gd name="connsiteY26" fmla="*/ 238761 h 309563"/>
                <a:gd name="connsiteX27" fmla="*/ 294203 w 337212"/>
                <a:gd name="connsiteY27" fmla="*/ 179824 h 309563"/>
                <a:gd name="connsiteX28" fmla="*/ 288886 w 337212"/>
                <a:gd name="connsiteY28" fmla="*/ 179824 h 309563"/>
                <a:gd name="connsiteX29" fmla="*/ 294203 w 337212"/>
                <a:gd name="connsiteY29" fmla="*/ 178515 h 309563"/>
                <a:gd name="connsiteX30" fmla="*/ 304835 w 337212"/>
                <a:gd name="connsiteY30" fmla="*/ 157560 h 309563"/>
                <a:gd name="connsiteX31" fmla="*/ 280912 w 337212"/>
                <a:gd name="connsiteY31" fmla="*/ 92075 h 309563"/>
                <a:gd name="connsiteX32" fmla="*/ 231699 w 337212"/>
                <a:gd name="connsiteY32" fmla="*/ 82550 h 309563"/>
                <a:gd name="connsiteX33" fmla="*/ 243745 w 337212"/>
                <a:gd name="connsiteY33" fmla="*/ 82550 h 309563"/>
                <a:gd name="connsiteX34" fmla="*/ 262484 w 337212"/>
                <a:gd name="connsiteY34" fmla="*/ 82550 h 309563"/>
                <a:gd name="connsiteX35" fmla="*/ 273192 w 337212"/>
                <a:gd name="connsiteY35" fmla="*/ 89117 h 309563"/>
                <a:gd name="connsiteX36" fmla="*/ 297285 w 337212"/>
                <a:gd name="connsiteY36" fmla="*/ 160041 h 309563"/>
                <a:gd name="connsiteX37" fmla="*/ 291931 w 337212"/>
                <a:gd name="connsiteY37" fmla="*/ 171861 h 309563"/>
                <a:gd name="connsiteX38" fmla="*/ 279885 w 337212"/>
                <a:gd name="connsiteY38" fmla="*/ 166608 h 309563"/>
                <a:gd name="connsiteX39" fmla="*/ 271854 w 337212"/>
                <a:gd name="connsiteY39" fmla="*/ 144280 h 309563"/>
                <a:gd name="connsiteX40" fmla="*/ 271854 w 337212"/>
                <a:gd name="connsiteY40" fmla="*/ 253292 h 309563"/>
                <a:gd name="connsiteX41" fmla="*/ 259807 w 337212"/>
                <a:gd name="connsiteY41" fmla="*/ 265113 h 309563"/>
                <a:gd name="connsiteX42" fmla="*/ 247761 w 337212"/>
                <a:gd name="connsiteY42" fmla="*/ 253292 h 309563"/>
                <a:gd name="connsiteX43" fmla="*/ 247761 w 337212"/>
                <a:gd name="connsiteY43" fmla="*/ 183682 h 309563"/>
                <a:gd name="connsiteX44" fmla="*/ 258469 w 337212"/>
                <a:gd name="connsiteY44" fmla="*/ 160041 h 309563"/>
                <a:gd name="connsiteX45" fmla="*/ 231699 w 337212"/>
                <a:gd name="connsiteY45" fmla="*/ 82550 h 309563"/>
                <a:gd name="connsiteX46" fmla="*/ 177724 w 337212"/>
                <a:gd name="connsiteY46" fmla="*/ 77788 h 309563"/>
                <a:gd name="connsiteX47" fmla="*/ 214510 w 337212"/>
                <a:gd name="connsiteY47" fmla="*/ 77788 h 309563"/>
                <a:gd name="connsiteX48" fmla="*/ 225021 w 337212"/>
                <a:gd name="connsiteY48" fmla="*/ 85643 h 309563"/>
                <a:gd name="connsiteX49" fmla="*/ 252610 w 337212"/>
                <a:gd name="connsiteY49" fmla="*/ 162884 h 309563"/>
                <a:gd name="connsiteX50" fmla="*/ 246041 w 337212"/>
                <a:gd name="connsiteY50" fmla="*/ 175976 h 309563"/>
                <a:gd name="connsiteX51" fmla="*/ 231590 w 337212"/>
                <a:gd name="connsiteY51" fmla="*/ 169430 h 309563"/>
                <a:gd name="connsiteX52" fmla="*/ 223707 w 337212"/>
                <a:gd name="connsiteY52" fmla="*/ 145865 h 309563"/>
                <a:gd name="connsiteX53" fmla="*/ 223707 w 337212"/>
                <a:gd name="connsiteY53" fmla="*/ 266309 h 309563"/>
                <a:gd name="connsiteX54" fmla="*/ 210569 w 337212"/>
                <a:gd name="connsiteY54" fmla="*/ 279401 h 309563"/>
                <a:gd name="connsiteX55" fmla="*/ 198745 w 337212"/>
                <a:gd name="connsiteY55" fmla="*/ 266309 h 309563"/>
                <a:gd name="connsiteX56" fmla="*/ 198745 w 337212"/>
                <a:gd name="connsiteY56" fmla="*/ 189068 h 309563"/>
                <a:gd name="connsiteX57" fmla="*/ 197759 w 337212"/>
                <a:gd name="connsiteY57" fmla="*/ 189068 h 309563"/>
                <a:gd name="connsiteX58" fmla="*/ 194803 w 337212"/>
                <a:gd name="connsiteY58" fmla="*/ 189068 h 309563"/>
                <a:gd name="connsiteX59" fmla="*/ 206628 w 337212"/>
                <a:gd name="connsiteY59" fmla="*/ 178595 h 309563"/>
                <a:gd name="connsiteX60" fmla="*/ 206628 w 337212"/>
                <a:gd name="connsiteY60" fmla="*/ 162884 h 309563"/>
                <a:gd name="connsiteX61" fmla="*/ 177724 w 337212"/>
                <a:gd name="connsiteY61" fmla="*/ 79097 h 309563"/>
                <a:gd name="connsiteX62" fmla="*/ 177724 w 337212"/>
                <a:gd name="connsiteY62" fmla="*/ 77788 h 309563"/>
                <a:gd name="connsiteX63" fmla="*/ 120574 w 337212"/>
                <a:gd name="connsiteY63" fmla="*/ 73025 h 309563"/>
                <a:gd name="connsiteX64" fmla="*/ 157008 w 337212"/>
                <a:gd name="connsiteY64" fmla="*/ 73025 h 309563"/>
                <a:gd name="connsiteX65" fmla="*/ 168720 w 337212"/>
                <a:gd name="connsiteY65" fmla="*/ 80953 h 309563"/>
                <a:gd name="connsiteX66" fmla="*/ 197347 w 337212"/>
                <a:gd name="connsiteY66" fmla="*/ 166840 h 309563"/>
                <a:gd name="connsiteX67" fmla="*/ 190840 w 337212"/>
                <a:gd name="connsiteY67" fmla="*/ 181375 h 309563"/>
                <a:gd name="connsiteX68" fmla="*/ 176527 w 337212"/>
                <a:gd name="connsiteY68" fmla="*/ 173447 h 309563"/>
                <a:gd name="connsiteX69" fmla="*/ 167418 w 337212"/>
                <a:gd name="connsiteY69" fmla="*/ 148341 h 309563"/>
                <a:gd name="connsiteX70" fmla="*/ 167418 w 337212"/>
                <a:gd name="connsiteY70" fmla="*/ 279153 h 309563"/>
                <a:gd name="connsiteX71" fmla="*/ 153105 w 337212"/>
                <a:gd name="connsiteY71" fmla="*/ 293688 h 309563"/>
                <a:gd name="connsiteX72" fmla="*/ 140093 w 337212"/>
                <a:gd name="connsiteY72" fmla="*/ 279153 h 309563"/>
                <a:gd name="connsiteX73" fmla="*/ 140093 w 337212"/>
                <a:gd name="connsiteY73" fmla="*/ 195909 h 309563"/>
                <a:gd name="connsiteX74" fmla="*/ 133586 w 337212"/>
                <a:gd name="connsiteY74" fmla="*/ 195909 h 309563"/>
                <a:gd name="connsiteX75" fmla="*/ 138791 w 337212"/>
                <a:gd name="connsiteY75" fmla="*/ 194588 h 309563"/>
                <a:gd name="connsiteX76" fmla="*/ 151804 w 337212"/>
                <a:gd name="connsiteY76" fmla="*/ 166840 h 309563"/>
                <a:gd name="connsiteX77" fmla="*/ 120574 w 337212"/>
                <a:gd name="connsiteY77" fmla="*/ 73025 h 309563"/>
                <a:gd name="connsiteX78" fmla="*/ 46220 w 337212"/>
                <a:gd name="connsiteY78" fmla="*/ 66675 h 309563"/>
                <a:gd name="connsiteX79" fmla="*/ 72821 w 337212"/>
                <a:gd name="connsiteY79" fmla="*/ 66675 h 309563"/>
                <a:gd name="connsiteX80" fmla="*/ 98092 w 337212"/>
                <a:gd name="connsiteY80" fmla="*/ 66675 h 309563"/>
                <a:gd name="connsiteX81" fmla="*/ 111393 w 337212"/>
                <a:gd name="connsiteY81" fmla="*/ 74595 h 309563"/>
                <a:gd name="connsiteX82" fmla="*/ 143315 w 337212"/>
                <a:gd name="connsiteY82" fmla="*/ 169638 h 309563"/>
                <a:gd name="connsiteX83" fmla="*/ 135334 w 337212"/>
                <a:gd name="connsiteY83" fmla="*/ 185479 h 309563"/>
                <a:gd name="connsiteX84" fmla="*/ 119374 w 337212"/>
                <a:gd name="connsiteY84" fmla="*/ 177559 h 309563"/>
                <a:gd name="connsiteX85" fmla="*/ 108733 w 337212"/>
                <a:gd name="connsiteY85" fmla="*/ 148518 h 309563"/>
                <a:gd name="connsiteX86" fmla="*/ 108733 w 337212"/>
                <a:gd name="connsiteY86" fmla="*/ 295043 h 309563"/>
                <a:gd name="connsiteX87" fmla="*/ 94102 w 337212"/>
                <a:gd name="connsiteY87" fmla="*/ 309563 h 309563"/>
                <a:gd name="connsiteX88" fmla="*/ 78141 w 337212"/>
                <a:gd name="connsiteY88" fmla="*/ 295043 h 309563"/>
                <a:gd name="connsiteX89" fmla="*/ 78141 w 337212"/>
                <a:gd name="connsiteY89" fmla="*/ 202640 h 309563"/>
                <a:gd name="connsiteX90" fmla="*/ 66171 w 337212"/>
                <a:gd name="connsiteY90" fmla="*/ 202640 h 309563"/>
                <a:gd name="connsiteX91" fmla="*/ 66171 w 337212"/>
                <a:gd name="connsiteY91" fmla="*/ 295043 h 309563"/>
                <a:gd name="connsiteX92" fmla="*/ 50210 w 337212"/>
                <a:gd name="connsiteY92" fmla="*/ 309563 h 309563"/>
                <a:gd name="connsiteX93" fmla="*/ 35579 w 337212"/>
                <a:gd name="connsiteY93" fmla="*/ 295043 h 309563"/>
                <a:gd name="connsiteX94" fmla="*/ 35579 w 337212"/>
                <a:gd name="connsiteY94" fmla="*/ 148518 h 309563"/>
                <a:gd name="connsiteX95" fmla="*/ 24938 w 337212"/>
                <a:gd name="connsiteY95" fmla="*/ 177559 h 309563"/>
                <a:gd name="connsiteX96" fmla="*/ 8978 w 337212"/>
                <a:gd name="connsiteY96" fmla="*/ 185479 h 309563"/>
                <a:gd name="connsiteX97" fmla="*/ 997 w 337212"/>
                <a:gd name="connsiteY97" fmla="*/ 169638 h 309563"/>
                <a:gd name="connsiteX98" fmla="*/ 32919 w 337212"/>
                <a:gd name="connsiteY98" fmla="*/ 74595 h 309563"/>
                <a:gd name="connsiteX99" fmla="*/ 46220 w 337212"/>
                <a:gd name="connsiteY99" fmla="*/ 66675 h 309563"/>
                <a:gd name="connsiteX100" fmla="*/ 289643 w 337212"/>
                <a:gd name="connsiteY100" fmla="*/ 49213 h 309563"/>
                <a:gd name="connsiteX101" fmla="*/ 309487 w 337212"/>
                <a:gd name="connsiteY101" fmla="*/ 68263 h 309563"/>
                <a:gd name="connsiteX102" fmla="*/ 289643 w 337212"/>
                <a:gd name="connsiteY102" fmla="*/ 87313 h 309563"/>
                <a:gd name="connsiteX103" fmla="*/ 269799 w 337212"/>
                <a:gd name="connsiteY103" fmla="*/ 68263 h 309563"/>
                <a:gd name="connsiteX104" fmla="*/ 271122 w 337212"/>
                <a:gd name="connsiteY104" fmla="*/ 68263 h 309563"/>
                <a:gd name="connsiteX105" fmla="*/ 272445 w 337212"/>
                <a:gd name="connsiteY105" fmla="*/ 59373 h 309563"/>
                <a:gd name="connsiteX106" fmla="*/ 289643 w 337212"/>
                <a:gd name="connsiteY106" fmla="*/ 49213 h 309563"/>
                <a:gd name="connsiteX107" fmla="*/ 244544 w 337212"/>
                <a:gd name="connsiteY107" fmla="*/ 33338 h 309563"/>
                <a:gd name="connsiteX108" fmla="*/ 266625 w 337212"/>
                <a:gd name="connsiteY108" fmla="*/ 55699 h 309563"/>
                <a:gd name="connsiteX109" fmla="*/ 244544 w 337212"/>
                <a:gd name="connsiteY109" fmla="*/ 79376 h 309563"/>
                <a:gd name="connsiteX110" fmla="*/ 223762 w 337212"/>
                <a:gd name="connsiteY110" fmla="*/ 63592 h 309563"/>
                <a:gd name="connsiteX111" fmla="*/ 226360 w 337212"/>
                <a:gd name="connsiteY111" fmla="*/ 49123 h 309563"/>
                <a:gd name="connsiteX112" fmla="*/ 226360 w 337212"/>
                <a:gd name="connsiteY112" fmla="*/ 43861 h 309563"/>
                <a:gd name="connsiteX113" fmla="*/ 244544 w 337212"/>
                <a:gd name="connsiteY113" fmla="*/ 33338 h 309563"/>
                <a:gd name="connsiteX114" fmla="*/ 192806 w 337212"/>
                <a:gd name="connsiteY114" fmla="*/ 23813 h 309563"/>
                <a:gd name="connsiteX115" fmla="*/ 217412 w 337212"/>
                <a:gd name="connsiteY115" fmla="*/ 48420 h 309563"/>
                <a:gd name="connsiteX116" fmla="*/ 192806 w 337212"/>
                <a:gd name="connsiteY116" fmla="*/ 73026 h 309563"/>
                <a:gd name="connsiteX117" fmla="*/ 168199 w 337212"/>
                <a:gd name="connsiteY117" fmla="*/ 51010 h 309563"/>
                <a:gd name="connsiteX118" fmla="*/ 170789 w 337212"/>
                <a:gd name="connsiteY118" fmla="*/ 39354 h 309563"/>
                <a:gd name="connsiteX119" fmla="*/ 170789 w 337212"/>
                <a:gd name="connsiteY119" fmla="*/ 38059 h 309563"/>
                <a:gd name="connsiteX120" fmla="*/ 192806 w 337212"/>
                <a:gd name="connsiteY120" fmla="*/ 23813 h 309563"/>
                <a:gd name="connsiteX121" fmla="*/ 133275 w 337212"/>
                <a:gd name="connsiteY121" fmla="*/ 12700 h 309563"/>
                <a:gd name="connsiteX122" fmla="*/ 160262 w 337212"/>
                <a:gd name="connsiteY122" fmla="*/ 39029 h 309563"/>
                <a:gd name="connsiteX123" fmla="*/ 133275 w 337212"/>
                <a:gd name="connsiteY123" fmla="*/ 66675 h 309563"/>
                <a:gd name="connsiteX124" fmla="*/ 106287 w 337212"/>
                <a:gd name="connsiteY124" fmla="*/ 48245 h 309563"/>
                <a:gd name="connsiteX125" fmla="*/ 111685 w 337212"/>
                <a:gd name="connsiteY125" fmla="*/ 29814 h 309563"/>
                <a:gd name="connsiteX126" fmla="*/ 110335 w 337212"/>
                <a:gd name="connsiteY126" fmla="*/ 23232 h 309563"/>
                <a:gd name="connsiteX127" fmla="*/ 133275 w 337212"/>
                <a:gd name="connsiteY127" fmla="*/ 12700 h 309563"/>
                <a:gd name="connsiteX128" fmla="*/ 72809 w 337212"/>
                <a:gd name="connsiteY128" fmla="*/ 0 h 309563"/>
                <a:gd name="connsiteX129" fmla="*/ 101525 w 337212"/>
                <a:gd name="connsiteY129" fmla="*/ 30163 h 309563"/>
                <a:gd name="connsiteX130" fmla="*/ 72809 w 337212"/>
                <a:gd name="connsiteY130" fmla="*/ 60325 h 309563"/>
                <a:gd name="connsiteX131" fmla="*/ 42787 w 337212"/>
                <a:gd name="connsiteY131" fmla="*/ 30163 h 309563"/>
                <a:gd name="connsiteX132" fmla="*/ 72809 w 337212"/>
                <a:gd name="connsiteY132" fmla="*/ 0 h 309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337212" h="309563">
                  <a:moveTo>
                    <a:pt x="117399" y="192088"/>
                  </a:moveTo>
                  <a:cubicBezTo>
                    <a:pt x="121632" y="194720"/>
                    <a:pt x="125866" y="196036"/>
                    <a:pt x="130099" y="196036"/>
                  </a:cubicBezTo>
                  <a:cubicBezTo>
                    <a:pt x="130099" y="196036"/>
                    <a:pt x="130099" y="196036"/>
                    <a:pt x="130099" y="278941"/>
                  </a:cubicBezTo>
                  <a:cubicBezTo>
                    <a:pt x="130099" y="285521"/>
                    <a:pt x="124455" y="290785"/>
                    <a:pt x="117399" y="292101"/>
                  </a:cubicBezTo>
                  <a:close/>
                  <a:moveTo>
                    <a:pt x="176137" y="187325"/>
                  </a:moveTo>
                  <a:cubicBezTo>
                    <a:pt x="179841" y="189956"/>
                    <a:pt x="183546" y="191271"/>
                    <a:pt x="187250" y="191271"/>
                  </a:cubicBezTo>
                  <a:cubicBezTo>
                    <a:pt x="187250" y="191271"/>
                    <a:pt x="187250" y="191271"/>
                    <a:pt x="187250" y="267562"/>
                  </a:cubicBezTo>
                  <a:cubicBezTo>
                    <a:pt x="187250" y="274139"/>
                    <a:pt x="182311" y="279400"/>
                    <a:pt x="176137" y="279400"/>
                  </a:cubicBezTo>
                  <a:cubicBezTo>
                    <a:pt x="176137" y="279400"/>
                    <a:pt x="176137" y="279400"/>
                    <a:pt x="176137" y="187325"/>
                  </a:cubicBezTo>
                  <a:close/>
                  <a:moveTo>
                    <a:pt x="231699" y="180975"/>
                  </a:moveTo>
                  <a:cubicBezTo>
                    <a:pt x="233967" y="183646"/>
                    <a:pt x="236235" y="183646"/>
                    <a:pt x="239637" y="184982"/>
                  </a:cubicBezTo>
                  <a:cubicBezTo>
                    <a:pt x="239637" y="184982"/>
                    <a:pt x="239637" y="184982"/>
                    <a:pt x="239637" y="254429"/>
                  </a:cubicBezTo>
                  <a:cubicBezTo>
                    <a:pt x="239637" y="259771"/>
                    <a:pt x="236235" y="263778"/>
                    <a:pt x="231699" y="265113"/>
                  </a:cubicBezTo>
                  <a:close/>
                  <a:moveTo>
                    <a:pt x="277737" y="177800"/>
                  </a:moveTo>
                  <a:cubicBezTo>
                    <a:pt x="280458" y="179099"/>
                    <a:pt x="283180" y="180398"/>
                    <a:pt x="287262" y="180398"/>
                  </a:cubicBezTo>
                  <a:cubicBezTo>
                    <a:pt x="287262" y="180398"/>
                    <a:pt x="287262" y="180398"/>
                    <a:pt x="287262" y="238847"/>
                  </a:cubicBezTo>
                  <a:cubicBezTo>
                    <a:pt x="287262" y="244043"/>
                    <a:pt x="283180" y="247939"/>
                    <a:pt x="277737" y="249238"/>
                  </a:cubicBezTo>
                  <a:close/>
                  <a:moveTo>
                    <a:pt x="280912" y="92075"/>
                  </a:moveTo>
                  <a:cubicBezTo>
                    <a:pt x="282241" y="92075"/>
                    <a:pt x="306164" y="92075"/>
                    <a:pt x="307493" y="92075"/>
                  </a:cubicBezTo>
                  <a:cubicBezTo>
                    <a:pt x="311481" y="92075"/>
                    <a:pt x="314139" y="94694"/>
                    <a:pt x="315468" y="97314"/>
                  </a:cubicBezTo>
                  <a:cubicBezTo>
                    <a:pt x="315468" y="97314"/>
                    <a:pt x="315468" y="97314"/>
                    <a:pt x="336733" y="158869"/>
                  </a:cubicBezTo>
                  <a:cubicBezTo>
                    <a:pt x="338062" y="162798"/>
                    <a:pt x="336733" y="168037"/>
                    <a:pt x="331417" y="169347"/>
                  </a:cubicBezTo>
                  <a:cubicBezTo>
                    <a:pt x="327430" y="170657"/>
                    <a:pt x="322113" y="168037"/>
                    <a:pt x="320784" y="164108"/>
                  </a:cubicBezTo>
                  <a:cubicBezTo>
                    <a:pt x="320784" y="164108"/>
                    <a:pt x="320784" y="164108"/>
                    <a:pt x="314139" y="145772"/>
                  </a:cubicBezTo>
                  <a:cubicBezTo>
                    <a:pt x="314139" y="145772"/>
                    <a:pt x="314139" y="145772"/>
                    <a:pt x="314139" y="238761"/>
                  </a:cubicBezTo>
                  <a:cubicBezTo>
                    <a:pt x="314139" y="243999"/>
                    <a:pt x="310152" y="249238"/>
                    <a:pt x="304835" y="249238"/>
                  </a:cubicBezTo>
                  <a:cubicBezTo>
                    <a:pt x="299519" y="249238"/>
                    <a:pt x="294203" y="243999"/>
                    <a:pt x="294203" y="238761"/>
                  </a:cubicBezTo>
                  <a:cubicBezTo>
                    <a:pt x="294203" y="238761"/>
                    <a:pt x="294203" y="238761"/>
                    <a:pt x="294203" y="179824"/>
                  </a:cubicBezTo>
                  <a:cubicBezTo>
                    <a:pt x="294203" y="179824"/>
                    <a:pt x="294203" y="179824"/>
                    <a:pt x="288886" y="179824"/>
                  </a:cubicBezTo>
                  <a:cubicBezTo>
                    <a:pt x="291545" y="179824"/>
                    <a:pt x="292874" y="179824"/>
                    <a:pt x="294203" y="178515"/>
                  </a:cubicBezTo>
                  <a:cubicBezTo>
                    <a:pt x="302177" y="175895"/>
                    <a:pt x="307493" y="166727"/>
                    <a:pt x="304835" y="157560"/>
                  </a:cubicBezTo>
                  <a:cubicBezTo>
                    <a:pt x="304835" y="157560"/>
                    <a:pt x="304835" y="157560"/>
                    <a:pt x="280912" y="92075"/>
                  </a:cubicBezTo>
                  <a:close/>
                  <a:moveTo>
                    <a:pt x="231699" y="82550"/>
                  </a:moveTo>
                  <a:cubicBezTo>
                    <a:pt x="235715" y="82550"/>
                    <a:pt x="239730" y="82550"/>
                    <a:pt x="243745" y="82550"/>
                  </a:cubicBezTo>
                  <a:cubicBezTo>
                    <a:pt x="253115" y="82550"/>
                    <a:pt x="262484" y="82550"/>
                    <a:pt x="262484" y="82550"/>
                  </a:cubicBezTo>
                  <a:cubicBezTo>
                    <a:pt x="267838" y="82550"/>
                    <a:pt x="271854" y="85177"/>
                    <a:pt x="273192" y="89117"/>
                  </a:cubicBezTo>
                  <a:cubicBezTo>
                    <a:pt x="273192" y="89117"/>
                    <a:pt x="273192" y="89117"/>
                    <a:pt x="297285" y="160041"/>
                  </a:cubicBezTo>
                  <a:cubicBezTo>
                    <a:pt x="299962" y="165294"/>
                    <a:pt x="297285" y="170548"/>
                    <a:pt x="291931" y="171861"/>
                  </a:cubicBezTo>
                  <a:cubicBezTo>
                    <a:pt x="286577" y="174488"/>
                    <a:pt x="281223" y="170548"/>
                    <a:pt x="279885" y="166608"/>
                  </a:cubicBezTo>
                  <a:cubicBezTo>
                    <a:pt x="279885" y="166608"/>
                    <a:pt x="279885" y="166608"/>
                    <a:pt x="271854" y="144280"/>
                  </a:cubicBezTo>
                  <a:cubicBezTo>
                    <a:pt x="271854" y="144280"/>
                    <a:pt x="271854" y="144280"/>
                    <a:pt x="271854" y="253292"/>
                  </a:cubicBezTo>
                  <a:cubicBezTo>
                    <a:pt x="271854" y="259859"/>
                    <a:pt x="266500" y="265113"/>
                    <a:pt x="259807" y="265113"/>
                  </a:cubicBezTo>
                  <a:cubicBezTo>
                    <a:pt x="253115" y="265113"/>
                    <a:pt x="247761" y="259859"/>
                    <a:pt x="247761" y="253292"/>
                  </a:cubicBezTo>
                  <a:cubicBezTo>
                    <a:pt x="247761" y="253292"/>
                    <a:pt x="247761" y="253292"/>
                    <a:pt x="247761" y="183682"/>
                  </a:cubicBezTo>
                  <a:cubicBezTo>
                    <a:pt x="257130" y="179742"/>
                    <a:pt x="262484" y="169235"/>
                    <a:pt x="258469" y="160041"/>
                  </a:cubicBezTo>
                  <a:cubicBezTo>
                    <a:pt x="258469" y="160041"/>
                    <a:pt x="258469" y="160041"/>
                    <a:pt x="231699" y="82550"/>
                  </a:cubicBezTo>
                  <a:close/>
                  <a:moveTo>
                    <a:pt x="177724" y="77788"/>
                  </a:moveTo>
                  <a:cubicBezTo>
                    <a:pt x="177724" y="77788"/>
                    <a:pt x="213196" y="77788"/>
                    <a:pt x="214510" y="77788"/>
                  </a:cubicBezTo>
                  <a:cubicBezTo>
                    <a:pt x="219765" y="77788"/>
                    <a:pt x="223707" y="80406"/>
                    <a:pt x="225021" y="85643"/>
                  </a:cubicBezTo>
                  <a:cubicBezTo>
                    <a:pt x="225021" y="85643"/>
                    <a:pt x="225021" y="85643"/>
                    <a:pt x="252610" y="162884"/>
                  </a:cubicBezTo>
                  <a:cubicBezTo>
                    <a:pt x="253924" y="168121"/>
                    <a:pt x="251296" y="174667"/>
                    <a:pt x="246041" y="175976"/>
                  </a:cubicBezTo>
                  <a:cubicBezTo>
                    <a:pt x="239472" y="178595"/>
                    <a:pt x="234217" y="175976"/>
                    <a:pt x="231590" y="169430"/>
                  </a:cubicBezTo>
                  <a:cubicBezTo>
                    <a:pt x="231590" y="169430"/>
                    <a:pt x="231590" y="169430"/>
                    <a:pt x="223707" y="145865"/>
                  </a:cubicBezTo>
                  <a:cubicBezTo>
                    <a:pt x="223707" y="145865"/>
                    <a:pt x="223707" y="145865"/>
                    <a:pt x="223707" y="266309"/>
                  </a:cubicBezTo>
                  <a:cubicBezTo>
                    <a:pt x="223707" y="272855"/>
                    <a:pt x="218452" y="279401"/>
                    <a:pt x="210569" y="279401"/>
                  </a:cubicBezTo>
                  <a:cubicBezTo>
                    <a:pt x="204000" y="279401"/>
                    <a:pt x="198745" y="272855"/>
                    <a:pt x="198745" y="266309"/>
                  </a:cubicBezTo>
                  <a:cubicBezTo>
                    <a:pt x="198745" y="266309"/>
                    <a:pt x="198745" y="266309"/>
                    <a:pt x="198745" y="189068"/>
                  </a:cubicBezTo>
                  <a:cubicBezTo>
                    <a:pt x="198745" y="189068"/>
                    <a:pt x="198745" y="189068"/>
                    <a:pt x="197759" y="189068"/>
                  </a:cubicBezTo>
                  <a:lnTo>
                    <a:pt x="194803" y="189068"/>
                  </a:lnTo>
                  <a:cubicBezTo>
                    <a:pt x="200059" y="187759"/>
                    <a:pt x="204000" y="183831"/>
                    <a:pt x="206628" y="178595"/>
                  </a:cubicBezTo>
                  <a:cubicBezTo>
                    <a:pt x="209255" y="173358"/>
                    <a:pt x="209255" y="168121"/>
                    <a:pt x="206628" y="162884"/>
                  </a:cubicBezTo>
                  <a:cubicBezTo>
                    <a:pt x="206628" y="162884"/>
                    <a:pt x="206628" y="162884"/>
                    <a:pt x="177724" y="79097"/>
                  </a:cubicBezTo>
                  <a:cubicBezTo>
                    <a:pt x="177724" y="79097"/>
                    <a:pt x="177724" y="77788"/>
                    <a:pt x="177724" y="77788"/>
                  </a:cubicBezTo>
                  <a:close/>
                  <a:moveTo>
                    <a:pt x="120574" y="73025"/>
                  </a:moveTo>
                  <a:cubicBezTo>
                    <a:pt x="120574" y="73025"/>
                    <a:pt x="157008" y="73025"/>
                    <a:pt x="157008" y="73025"/>
                  </a:cubicBezTo>
                  <a:cubicBezTo>
                    <a:pt x="162213" y="73025"/>
                    <a:pt x="167418" y="75668"/>
                    <a:pt x="168720" y="80953"/>
                  </a:cubicBezTo>
                  <a:cubicBezTo>
                    <a:pt x="168720" y="80953"/>
                    <a:pt x="168720" y="80953"/>
                    <a:pt x="197347" y="166840"/>
                  </a:cubicBezTo>
                  <a:cubicBezTo>
                    <a:pt x="199949" y="172125"/>
                    <a:pt x="197347" y="178732"/>
                    <a:pt x="190840" y="181375"/>
                  </a:cubicBezTo>
                  <a:cubicBezTo>
                    <a:pt x="184334" y="184017"/>
                    <a:pt x="177828" y="180053"/>
                    <a:pt x="176527" y="173447"/>
                  </a:cubicBezTo>
                  <a:lnTo>
                    <a:pt x="167418" y="148341"/>
                  </a:lnTo>
                  <a:cubicBezTo>
                    <a:pt x="167418" y="148341"/>
                    <a:pt x="167418" y="148341"/>
                    <a:pt x="167418" y="279153"/>
                  </a:cubicBezTo>
                  <a:cubicBezTo>
                    <a:pt x="167418" y="287081"/>
                    <a:pt x="160912" y="293688"/>
                    <a:pt x="153105" y="293688"/>
                  </a:cubicBezTo>
                  <a:cubicBezTo>
                    <a:pt x="145297" y="293688"/>
                    <a:pt x="140093" y="287081"/>
                    <a:pt x="140093" y="279153"/>
                  </a:cubicBezTo>
                  <a:cubicBezTo>
                    <a:pt x="140093" y="279153"/>
                    <a:pt x="140093" y="279153"/>
                    <a:pt x="140093" y="195909"/>
                  </a:cubicBezTo>
                  <a:cubicBezTo>
                    <a:pt x="140093" y="195909"/>
                    <a:pt x="140093" y="195909"/>
                    <a:pt x="133586" y="195909"/>
                  </a:cubicBezTo>
                  <a:cubicBezTo>
                    <a:pt x="134888" y="195909"/>
                    <a:pt x="136189" y="195909"/>
                    <a:pt x="138791" y="194588"/>
                  </a:cubicBezTo>
                  <a:cubicBezTo>
                    <a:pt x="150502" y="190624"/>
                    <a:pt x="155707" y="177411"/>
                    <a:pt x="151804" y="166840"/>
                  </a:cubicBezTo>
                  <a:cubicBezTo>
                    <a:pt x="151804" y="166840"/>
                    <a:pt x="151804" y="166840"/>
                    <a:pt x="120574" y="73025"/>
                  </a:cubicBezTo>
                  <a:close/>
                  <a:moveTo>
                    <a:pt x="46220" y="66675"/>
                  </a:moveTo>
                  <a:cubicBezTo>
                    <a:pt x="47550" y="66675"/>
                    <a:pt x="59520" y="66675"/>
                    <a:pt x="72821" y="66675"/>
                  </a:cubicBezTo>
                  <a:cubicBezTo>
                    <a:pt x="84792" y="66675"/>
                    <a:pt x="96762" y="66675"/>
                    <a:pt x="98092" y="66675"/>
                  </a:cubicBezTo>
                  <a:cubicBezTo>
                    <a:pt x="103413" y="66675"/>
                    <a:pt x="108733" y="69315"/>
                    <a:pt x="111393" y="74595"/>
                  </a:cubicBezTo>
                  <a:cubicBezTo>
                    <a:pt x="111393" y="74595"/>
                    <a:pt x="111393" y="74595"/>
                    <a:pt x="143315" y="169638"/>
                  </a:cubicBezTo>
                  <a:cubicBezTo>
                    <a:pt x="145975" y="176239"/>
                    <a:pt x="143315" y="184159"/>
                    <a:pt x="135334" y="185479"/>
                  </a:cubicBezTo>
                  <a:cubicBezTo>
                    <a:pt x="128684" y="188119"/>
                    <a:pt x="122034" y="184159"/>
                    <a:pt x="119374" y="177559"/>
                  </a:cubicBezTo>
                  <a:cubicBezTo>
                    <a:pt x="119374" y="177559"/>
                    <a:pt x="119374" y="177559"/>
                    <a:pt x="108733" y="148518"/>
                  </a:cubicBezTo>
                  <a:cubicBezTo>
                    <a:pt x="108733" y="148518"/>
                    <a:pt x="108733" y="148518"/>
                    <a:pt x="108733" y="295043"/>
                  </a:cubicBezTo>
                  <a:cubicBezTo>
                    <a:pt x="108733" y="302963"/>
                    <a:pt x="102083" y="309563"/>
                    <a:pt x="94102" y="309563"/>
                  </a:cubicBezTo>
                  <a:cubicBezTo>
                    <a:pt x="84792" y="309563"/>
                    <a:pt x="78141" y="302963"/>
                    <a:pt x="78141" y="295043"/>
                  </a:cubicBezTo>
                  <a:cubicBezTo>
                    <a:pt x="78141" y="295043"/>
                    <a:pt x="78141" y="295043"/>
                    <a:pt x="78141" y="202640"/>
                  </a:cubicBezTo>
                  <a:cubicBezTo>
                    <a:pt x="78141" y="202640"/>
                    <a:pt x="78141" y="202640"/>
                    <a:pt x="66171" y="202640"/>
                  </a:cubicBezTo>
                  <a:cubicBezTo>
                    <a:pt x="66171" y="202640"/>
                    <a:pt x="66171" y="202640"/>
                    <a:pt x="66171" y="295043"/>
                  </a:cubicBezTo>
                  <a:cubicBezTo>
                    <a:pt x="66171" y="302963"/>
                    <a:pt x="59520" y="309563"/>
                    <a:pt x="50210" y="309563"/>
                  </a:cubicBezTo>
                  <a:cubicBezTo>
                    <a:pt x="42229" y="309563"/>
                    <a:pt x="35579" y="302963"/>
                    <a:pt x="35579" y="295043"/>
                  </a:cubicBezTo>
                  <a:cubicBezTo>
                    <a:pt x="35579" y="295043"/>
                    <a:pt x="35579" y="295043"/>
                    <a:pt x="35579" y="148518"/>
                  </a:cubicBezTo>
                  <a:cubicBezTo>
                    <a:pt x="35579" y="148518"/>
                    <a:pt x="35579" y="148518"/>
                    <a:pt x="24938" y="177559"/>
                  </a:cubicBezTo>
                  <a:cubicBezTo>
                    <a:pt x="22278" y="184159"/>
                    <a:pt x="15628" y="188119"/>
                    <a:pt x="8978" y="185479"/>
                  </a:cubicBezTo>
                  <a:cubicBezTo>
                    <a:pt x="997" y="184159"/>
                    <a:pt x="-1663" y="176239"/>
                    <a:pt x="997" y="169638"/>
                  </a:cubicBezTo>
                  <a:cubicBezTo>
                    <a:pt x="997" y="169638"/>
                    <a:pt x="997" y="169638"/>
                    <a:pt x="32919" y="74595"/>
                  </a:cubicBezTo>
                  <a:cubicBezTo>
                    <a:pt x="35579" y="69315"/>
                    <a:pt x="40899" y="66675"/>
                    <a:pt x="46220" y="66675"/>
                  </a:cubicBezTo>
                  <a:close/>
                  <a:moveTo>
                    <a:pt x="289643" y="49213"/>
                  </a:moveTo>
                  <a:cubicBezTo>
                    <a:pt x="301549" y="49213"/>
                    <a:pt x="309487" y="58103"/>
                    <a:pt x="309487" y="68263"/>
                  </a:cubicBezTo>
                  <a:cubicBezTo>
                    <a:pt x="309487" y="79693"/>
                    <a:pt x="300227" y="87313"/>
                    <a:pt x="289643" y="87313"/>
                  </a:cubicBezTo>
                  <a:cubicBezTo>
                    <a:pt x="280383" y="87313"/>
                    <a:pt x="269799" y="79693"/>
                    <a:pt x="269799" y="68263"/>
                  </a:cubicBezTo>
                  <a:cubicBezTo>
                    <a:pt x="269799" y="68263"/>
                    <a:pt x="271122" y="68263"/>
                    <a:pt x="271122" y="68263"/>
                  </a:cubicBezTo>
                  <a:cubicBezTo>
                    <a:pt x="271122" y="65723"/>
                    <a:pt x="272445" y="63183"/>
                    <a:pt x="272445" y="59373"/>
                  </a:cubicBezTo>
                  <a:cubicBezTo>
                    <a:pt x="276414" y="54293"/>
                    <a:pt x="283028" y="49213"/>
                    <a:pt x="289643" y="49213"/>
                  </a:cubicBezTo>
                  <a:close/>
                  <a:moveTo>
                    <a:pt x="244544" y="33338"/>
                  </a:moveTo>
                  <a:cubicBezTo>
                    <a:pt x="257533" y="33338"/>
                    <a:pt x="266625" y="43861"/>
                    <a:pt x="266625" y="55699"/>
                  </a:cubicBezTo>
                  <a:cubicBezTo>
                    <a:pt x="266625" y="68853"/>
                    <a:pt x="256234" y="79376"/>
                    <a:pt x="244544" y="79376"/>
                  </a:cubicBezTo>
                  <a:cubicBezTo>
                    <a:pt x="235452" y="79376"/>
                    <a:pt x="226360" y="72799"/>
                    <a:pt x="223762" y="63592"/>
                  </a:cubicBezTo>
                  <a:cubicBezTo>
                    <a:pt x="225061" y="59645"/>
                    <a:pt x="226360" y="54384"/>
                    <a:pt x="226360" y="49123"/>
                  </a:cubicBezTo>
                  <a:cubicBezTo>
                    <a:pt x="226360" y="47807"/>
                    <a:pt x="226360" y="46492"/>
                    <a:pt x="226360" y="43861"/>
                  </a:cubicBezTo>
                  <a:cubicBezTo>
                    <a:pt x="230256" y="37284"/>
                    <a:pt x="236751" y="33338"/>
                    <a:pt x="244544" y="33338"/>
                  </a:cubicBezTo>
                  <a:close/>
                  <a:moveTo>
                    <a:pt x="192806" y="23813"/>
                  </a:moveTo>
                  <a:cubicBezTo>
                    <a:pt x="205756" y="23813"/>
                    <a:pt x="217412" y="35469"/>
                    <a:pt x="217412" y="48420"/>
                  </a:cubicBezTo>
                  <a:cubicBezTo>
                    <a:pt x="217412" y="62665"/>
                    <a:pt x="205756" y="73026"/>
                    <a:pt x="192806" y="73026"/>
                  </a:cubicBezTo>
                  <a:cubicBezTo>
                    <a:pt x="179855" y="73026"/>
                    <a:pt x="169494" y="63961"/>
                    <a:pt x="168199" y="51010"/>
                  </a:cubicBezTo>
                  <a:cubicBezTo>
                    <a:pt x="169494" y="48420"/>
                    <a:pt x="170789" y="44534"/>
                    <a:pt x="170789" y="39354"/>
                  </a:cubicBezTo>
                  <a:cubicBezTo>
                    <a:pt x="170789" y="39354"/>
                    <a:pt x="170789" y="39354"/>
                    <a:pt x="170789" y="38059"/>
                  </a:cubicBezTo>
                  <a:cubicBezTo>
                    <a:pt x="174674" y="30288"/>
                    <a:pt x="182445" y="23813"/>
                    <a:pt x="192806" y="23813"/>
                  </a:cubicBezTo>
                  <a:close/>
                  <a:moveTo>
                    <a:pt x="133275" y="12700"/>
                  </a:moveTo>
                  <a:cubicBezTo>
                    <a:pt x="148118" y="12700"/>
                    <a:pt x="160262" y="24548"/>
                    <a:pt x="160262" y="39029"/>
                  </a:cubicBezTo>
                  <a:cubicBezTo>
                    <a:pt x="160262" y="54827"/>
                    <a:pt x="148118" y="66675"/>
                    <a:pt x="133275" y="66675"/>
                  </a:cubicBezTo>
                  <a:cubicBezTo>
                    <a:pt x="121130" y="66675"/>
                    <a:pt x="110335" y="60093"/>
                    <a:pt x="106287" y="48245"/>
                  </a:cubicBezTo>
                  <a:cubicBezTo>
                    <a:pt x="108986" y="42979"/>
                    <a:pt x="111685" y="36396"/>
                    <a:pt x="111685" y="29814"/>
                  </a:cubicBezTo>
                  <a:cubicBezTo>
                    <a:pt x="111685" y="27181"/>
                    <a:pt x="110335" y="25865"/>
                    <a:pt x="110335" y="23232"/>
                  </a:cubicBezTo>
                  <a:cubicBezTo>
                    <a:pt x="115733" y="16649"/>
                    <a:pt x="123829" y="12700"/>
                    <a:pt x="133275" y="12700"/>
                  </a:cubicBezTo>
                  <a:close/>
                  <a:moveTo>
                    <a:pt x="72809" y="0"/>
                  </a:moveTo>
                  <a:cubicBezTo>
                    <a:pt x="88472" y="0"/>
                    <a:pt x="101525" y="14426"/>
                    <a:pt x="101525" y="30163"/>
                  </a:cubicBezTo>
                  <a:cubicBezTo>
                    <a:pt x="101525" y="47211"/>
                    <a:pt x="87167" y="60325"/>
                    <a:pt x="72809" y="60325"/>
                  </a:cubicBezTo>
                  <a:cubicBezTo>
                    <a:pt x="57145" y="60325"/>
                    <a:pt x="42787" y="47211"/>
                    <a:pt x="42787" y="30163"/>
                  </a:cubicBezTo>
                  <a:cubicBezTo>
                    <a:pt x="42787" y="14426"/>
                    <a:pt x="55840" y="0"/>
                    <a:pt x="72809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79" name="Oval 5"/>
            <p:cNvSpPr/>
            <p:nvPr/>
          </p:nvSpPr>
          <p:spPr>
            <a:xfrm>
              <a:off x="4652155" y="4798250"/>
              <a:ext cx="397552" cy="397550"/>
            </a:xfrm>
            <a:custGeom>
              <a:avLst/>
              <a:gdLst>
                <a:gd name="connsiteX0" fmla="*/ 199497 w 331788"/>
                <a:gd name="connsiteY0" fmla="*/ 265112 h 331787"/>
                <a:gd name="connsiteX1" fmla="*/ 209798 w 331788"/>
                <a:gd name="connsiteY1" fmla="*/ 279217 h 331787"/>
                <a:gd name="connsiteX2" fmla="*/ 238126 w 331788"/>
                <a:gd name="connsiteY2" fmla="*/ 315118 h 331787"/>
                <a:gd name="connsiteX3" fmla="*/ 166018 w 331788"/>
                <a:gd name="connsiteY3" fmla="*/ 331787 h 331787"/>
                <a:gd name="connsiteX4" fmla="*/ 122238 w 331788"/>
                <a:gd name="connsiteY4" fmla="*/ 325376 h 331787"/>
                <a:gd name="connsiteX5" fmla="*/ 199497 w 331788"/>
                <a:gd name="connsiteY5" fmla="*/ 265112 h 331787"/>
                <a:gd name="connsiteX6" fmla="*/ 190500 w 331788"/>
                <a:gd name="connsiteY6" fmla="*/ 228600 h 331787"/>
                <a:gd name="connsiteX7" fmla="*/ 201490 w 331788"/>
                <a:gd name="connsiteY7" fmla="*/ 228600 h 331787"/>
                <a:gd name="connsiteX8" fmla="*/ 206375 w 331788"/>
                <a:gd name="connsiteY8" fmla="*/ 236394 h 331787"/>
                <a:gd name="connsiteX9" fmla="*/ 200269 w 331788"/>
                <a:gd name="connsiteY9" fmla="*/ 242888 h 331787"/>
                <a:gd name="connsiteX10" fmla="*/ 190500 w 331788"/>
                <a:gd name="connsiteY10" fmla="*/ 228600 h 331787"/>
                <a:gd name="connsiteX11" fmla="*/ 146452 w 331788"/>
                <a:gd name="connsiteY11" fmla="*/ 228600 h 331787"/>
                <a:gd name="connsiteX12" fmla="*/ 164590 w 331788"/>
                <a:gd name="connsiteY12" fmla="*/ 229897 h 331787"/>
                <a:gd name="connsiteX13" fmla="*/ 165885 w 331788"/>
                <a:gd name="connsiteY13" fmla="*/ 229897 h 331787"/>
                <a:gd name="connsiteX14" fmla="*/ 173659 w 331788"/>
                <a:gd name="connsiteY14" fmla="*/ 229897 h 331787"/>
                <a:gd name="connsiteX15" fmla="*/ 190501 w 331788"/>
                <a:gd name="connsiteY15" fmla="*/ 253240 h 331787"/>
                <a:gd name="connsiteX16" fmla="*/ 103699 w 331788"/>
                <a:gd name="connsiteY16" fmla="*/ 320675 h 331787"/>
                <a:gd name="connsiteX17" fmla="*/ 77788 w 331788"/>
                <a:gd name="connsiteY17" fmla="*/ 306410 h 331787"/>
                <a:gd name="connsiteX18" fmla="*/ 112768 w 331788"/>
                <a:gd name="connsiteY18" fmla="*/ 244162 h 331787"/>
                <a:gd name="connsiteX19" fmla="*/ 121837 w 331788"/>
                <a:gd name="connsiteY19" fmla="*/ 245459 h 331787"/>
                <a:gd name="connsiteX20" fmla="*/ 146452 w 331788"/>
                <a:gd name="connsiteY20" fmla="*/ 228600 h 331787"/>
                <a:gd name="connsiteX21" fmla="*/ 323851 w 331788"/>
                <a:gd name="connsiteY21" fmla="*/ 217487 h 331787"/>
                <a:gd name="connsiteX22" fmla="*/ 249631 w 331788"/>
                <a:gd name="connsiteY22" fmla="*/ 307975 h 331787"/>
                <a:gd name="connsiteX23" fmla="*/ 207963 w 331788"/>
                <a:gd name="connsiteY23" fmla="*/ 253682 h 331787"/>
                <a:gd name="connsiteX24" fmla="*/ 218380 w 331788"/>
                <a:gd name="connsiteY24" fmla="*/ 243341 h 331787"/>
                <a:gd name="connsiteX25" fmla="*/ 227495 w 331788"/>
                <a:gd name="connsiteY25" fmla="*/ 244634 h 331787"/>
                <a:gd name="connsiteX26" fmla="*/ 253537 w 331788"/>
                <a:gd name="connsiteY26" fmla="*/ 225243 h 331787"/>
                <a:gd name="connsiteX27" fmla="*/ 323851 w 331788"/>
                <a:gd name="connsiteY27" fmla="*/ 217487 h 331787"/>
                <a:gd name="connsiteX28" fmla="*/ 3175 w 331788"/>
                <a:gd name="connsiteY28" fmla="*/ 196850 h 331787"/>
                <a:gd name="connsiteX29" fmla="*/ 93642 w 331788"/>
                <a:gd name="connsiteY29" fmla="*/ 222902 h 331787"/>
                <a:gd name="connsiteX30" fmla="*/ 100013 w 331788"/>
                <a:gd name="connsiteY30" fmla="*/ 235927 h 331787"/>
                <a:gd name="connsiteX31" fmla="*/ 65610 w 331788"/>
                <a:gd name="connsiteY31" fmla="*/ 298450 h 331787"/>
                <a:gd name="connsiteX32" fmla="*/ 3175 w 331788"/>
                <a:gd name="connsiteY32" fmla="*/ 196850 h 331787"/>
                <a:gd name="connsiteX33" fmla="*/ 146517 w 331788"/>
                <a:gd name="connsiteY33" fmla="*/ 192087 h 331787"/>
                <a:gd name="connsiteX34" fmla="*/ 163513 w 331788"/>
                <a:gd name="connsiteY34" fmla="*/ 215900 h 331787"/>
                <a:gd name="connsiteX35" fmla="*/ 147825 w 331788"/>
                <a:gd name="connsiteY35" fmla="*/ 214577 h 331787"/>
                <a:gd name="connsiteX36" fmla="*/ 141288 w 331788"/>
                <a:gd name="connsiteY36" fmla="*/ 200025 h 331787"/>
                <a:gd name="connsiteX37" fmla="*/ 146517 w 331788"/>
                <a:gd name="connsiteY37" fmla="*/ 192087 h 331787"/>
                <a:gd name="connsiteX38" fmla="*/ 277877 w 331788"/>
                <a:gd name="connsiteY38" fmla="*/ 160337 h 331787"/>
                <a:gd name="connsiteX39" fmla="*/ 314326 w 331788"/>
                <a:gd name="connsiteY39" fmla="*/ 204624 h 331787"/>
                <a:gd name="connsiteX40" fmla="*/ 253143 w 331788"/>
                <a:gd name="connsiteY40" fmla="*/ 211137 h 331787"/>
                <a:gd name="connsiteX41" fmla="*/ 249238 w 331788"/>
                <a:gd name="connsiteY41" fmla="*/ 203322 h 331787"/>
                <a:gd name="connsiteX42" fmla="*/ 277877 w 331788"/>
                <a:gd name="connsiteY42" fmla="*/ 160337 h 331787"/>
                <a:gd name="connsiteX43" fmla="*/ 290513 w 331788"/>
                <a:gd name="connsiteY43" fmla="*/ 153987 h 331787"/>
                <a:gd name="connsiteX44" fmla="*/ 331788 w 331788"/>
                <a:gd name="connsiteY44" fmla="*/ 167061 h 331787"/>
                <a:gd name="connsiteX45" fmla="*/ 329125 w 331788"/>
                <a:gd name="connsiteY45" fmla="*/ 198437 h 331787"/>
                <a:gd name="connsiteX46" fmla="*/ 290513 w 331788"/>
                <a:gd name="connsiteY46" fmla="*/ 153987 h 331787"/>
                <a:gd name="connsiteX47" fmla="*/ 113341 w 331788"/>
                <a:gd name="connsiteY47" fmla="*/ 139700 h 331787"/>
                <a:gd name="connsiteX48" fmla="*/ 130085 w 331788"/>
                <a:gd name="connsiteY48" fmla="*/ 169324 h 331787"/>
                <a:gd name="connsiteX49" fmla="*/ 136525 w 331788"/>
                <a:gd name="connsiteY49" fmla="*/ 178340 h 331787"/>
                <a:gd name="connsiteX50" fmla="*/ 128797 w 331788"/>
                <a:gd name="connsiteY50" fmla="*/ 191219 h 331787"/>
                <a:gd name="connsiteX51" fmla="*/ 121069 w 331788"/>
                <a:gd name="connsiteY51" fmla="*/ 189932 h 331787"/>
                <a:gd name="connsiteX52" fmla="*/ 95310 w 331788"/>
                <a:gd name="connsiteY52" fmla="*/ 207963 h 331787"/>
                <a:gd name="connsiteX53" fmla="*/ 1288 w 331788"/>
                <a:gd name="connsiteY53" fmla="*/ 179628 h 331787"/>
                <a:gd name="connsiteX54" fmla="*/ 0 w 331788"/>
                <a:gd name="connsiteY54" fmla="*/ 165460 h 331787"/>
                <a:gd name="connsiteX55" fmla="*/ 1288 w 331788"/>
                <a:gd name="connsiteY55" fmla="*/ 151292 h 331787"/>
                <a:gd name="connsiteX56" fmla="*/ 113341 w 331788"/>
                <a:gd name="connsiteY56" fmla="*/ 139700 h 331787"/>
                <a:gd name="connsiteX57" fmla="*/ 186315 w 331788"/>
                <a:gd name="connsiteY57" fmla="*/ 138112 h 331787"/>
                <a:gd name="connsiteX58" fmla="*/ 268288 w 331788"/>
                <a:gd name="connsiteY58" fmla="*/ 149780 h 331787"/>
                <a:gd name="connsiteX59" fmla="*/ 238829 w 331788"/>
                <a:gd name="connsiteY59" fmla="*/ 193860 h 331787"/>
                <a:gd name="connsiteX60" fmla="*/ 227301 w 331788"/>
                <a:gd name="connsiteY60" fmla="*/ 191267 h 331787"/>
                <a:gd name="connsiteX61" fmla="*/ 200404 w 331788"/>
                <a:gd name="connsiteY61" fmla="*/ 214604 h 331787"/>
                <a:gd name="connsiteX62" fmla="*/ 179911 w 331788"/>
                <a:gd name="connsiteY62" fmla="*/ 215900 h 331787"/>
                <a:gd name="connsiteX63" fmla="*/ 155575 w 331788"/>
                <a:gd name="connsiteY63" fmla="*/ 179599 h 331787"/>
                <a:gd name="connsiteX64" fmla="*/ 173507 w 331788"/>
                <a:gd name="connsiteY64" fmla="*/ 154966 h 331787"/>
                <a:gd name="connsiteX65" fmla="*/ 186315 w 331788"/>
                <a:gd name="connsiteY65" fmla="*/ 138112 h 331787"/>
                <a:gd name="connsiteX66" fmla="*/ 168276 w 331788"/>
                <a:gd name="connsiteY66" fmla="*/ 138112 h 331787"/>
                <a:gd name="connsiteX67" fmla="*/ 161661 w 331788"/>
                <a:gd name="connsiteY67" fmla="*/ 145566 h 331787"/>
                <a:gd name="connsiteX68" fmla="*/ 145786 w 331788"/>
                <a:gd name="connsiteY68" fmla="*/ 166687 h 331787"/>
                <a:gd name="connsiteX69" fmla="*/ 141817 w 331788"/>
                <a:gd name="connsiteY69" fmla="*/ 161718 h 331787"/>
                <a:gd name="connsiteX70" fmla="*/ 128588 w 331788"/>
                <a:gd name="connsiteY70" fmla="*/ 139354 h 331787"/>
                <a:gd name="connsiteX71" fmla="*/ 168276 w 331788"/>
                <a:gd name="connsiteY71" fmla="*/ 138112 h 331787"/>
                <a:gd name="connsiteX72" fmla="*/ 220028 w 331788"/>
                <a:gd name="connsiteY72" fmla="*/ 103187 h 331787"/>
                <a:gd name="connsiteX73" fmla="*/ 232728 w 331788"/>
                <a:gd name="connsiteY73" fmla="*/ 105784 h 331787"/>
                <a:gd name="connsiteX74" fmla="*/ 237808 w 331788"/>
                <a:gd name="connsiteY74" fmla="*/ 105784 h 331787"/>
                <a:gd name="connsiteX75" fmla="*/ 246698 w 331788"/>
                <a:gd name="connsiteY75" fmla="*/ 118773 h 331787"/>
                <a:gd name="connsiteX76" fmla="*/ 255588 w 331788"/>
                <a:gd name="connsiteY76" fmla="*/ 131762 h 331787"/>
                <a:gd name="connsiteX77" fmla="*/ 198438 w 331788"/>
                <a:gd name="connsiteY77" fmla="*/ 125267 h 331787"/>
                <a:gd name="connsiteX78" fmla="*/ 220028 w 331788"/>
                <a:gd name="connsiteY78" fmla="*/ 103187 h 331787"/>
                <a:gd name="connsiteX79" fmla="*/ 317236 w 331788"/>
                <a:gd name="connsiteY79" fmla="*/ 98425 h 331787"/>
                <a:gd name="connsiteX80" fmla="*/ 331788 w 331788"/>
                <a:gd name="connsiteY80" fmla="*/ 152400 h 331787"/>
                <a:gd name="connsiteX81" fmla="*/ 292100 w 331788"/>
                <a:gd name="connsiteY81" fmla="*/ 140552 h 331787"/>
                <a:gd name="connsiteX82" fmla="*/ 317236 w 331788"/>
                <a:gd name="connsiteY82" fmla="*/ 98425 h 331787"/>
                <a:gd name="connsiteX83" fmla="*/ 286068 w 331788"/>
                <a:gd name="connsiteY83" fmla="*/ 52387 h 331787"/>
                <a:gd name="connsiteX84" fmla="*/ 309563 w 331788"/>
                <a:gd name="connsiteY84" fmla="*/ 84748 h 331787"/>
                <a:gd name="connsiteX85" fmla="*/ 278236 w 331788"/>
                <a:gd name="connsiteY85" fmla="*/ 136525 h 331787"/>
                <a:gd name="connsiteX86" fmla="*/ 276931 w 331788"/>
                <a:gd name="connsiteY86" fmla="*/ 136525 h 331787"/>
                <a:gd name="connsiteX87" fmla="*/ 258657 w 331788"/>
                <a:gd name="connsiteY87" fmla="*/ 110636 h 331787"/>
                <a:gd name="connsiteX88" fmla="*/ 250825 w 331788"/>
                <a:gd name="connsiteY88" fmla="*/ 98986 h 331787"/>
                <a:gd name="connsiteX89" fmla="*/ 259962 w 331788"/>
                <a:gd name="connsiteY89" fmla="*/ 78275 h 331787"/>
                <a:gd name="connsiteX90" fmla="*/ 258657 w 331788"/>
                <a:gd name="connsiteY90" fmla="*/ 70509 h 331787"/>
                <a:gd name="connsiteX91" fmla="*/ 286068 w 331788"/>
                <a:gd name="connsiteY91" fmla="*/ 52387 h 331787"/>
                <a:gd name="connsiteX92" fmla="*/ 73025 w 331788"/>
                <a:gd name="connsiteY92" fmla="*/ 28575 h 331787"/>
                <a:gd name="connsiteX93" fmla="*/ 107950 w 331788"/>
                <a:gd name="connsiteY93" fmla="*/ 126377 h 331787"/>
                <a:gd name="connsiteX94" fmla="*/ 3175 w 331788"/>
                <a:gd name="connsiteY94" fmla="*/ 138113 h 331787"/>
                <a:gd name="connsiteX95" fmla="*/ 73025 w 331788"/>
                <a:gd name="connsiteY95" fmla="*/ 28575 h 331787"/>
                <a:gd name="connsiteX96" fmla="*/ 203200 w 331788"/>
                <a:gd name="connsiteY96" fmla="*/ 4762 h 331787"/>
                <a:gd name="connsiteX97" fmla="*/ 274638 w 331788"/>
                <a:gd name="connsiteY97" fmla="*/ 41817 h 331787"/>
                <a:gd name="connsiteX98" fmla="*/ 251258 w 331788"/>
                <a:gd name="connsiteY98" fmla="*/ 57150 h 331787"/>
                <a:gd name="connsiteX99" fmla="*/ 233074 w 331788"/>
                <a:gd name="connsiteY99" fmla="*/ 50761 h 331787"/>
                <a:gd name="connsiteX100" fmla="*/ 225281 w 331788"/>
                <a:gd name="connsiteY100" fmla="*/ 52039 h 331787"/>
                <a:gd name="connsiteX101" fmla="*/ 203200 w 331788"/>
                <a:gd name="connsiteY101" fmla="*/ 4762 h 331787"/>
                <a:gd name="connsiteX102" fmla="*/ 165260 w 331788"/>
                <a:gd name="connsiteY102" fmla="*/ 0 h 331787"/>
                <a:gd name="connsiteX103" fmla="*/ 185786 w 331788"/>
                <a:gd name="connsiteY103" fmla="*/ 1290 h 331787"/>
                <a:gd name="connsiteX104" fmla="*/ 212725 w 331788"/>
                <a:gd name="connsiteY104" fmla="*/ 59333 h 331787"/>
                <a:gd name="connsiteX105" fmla="*/ 205028 w 331788"/>
                <a:gd name="connsiteY105" fmla="*/ 77390 h 331787"/>
                <a:gd name="connsiteX106" fmla="*/ 208876 w 331788"/>
                <a:gd name="connsiteY106" fmla="*/ 91579 h 331787"/>
                <a:gd name="connsiteX107" fmla="*/ 179371 w 331788"/>
                <a:gd name="connsiteY107" fmla="*/ 122535 h 331787"/>
                <a:gd name="connsiteX108" fmla="*/ 176806 w 331788"/>
                <a:gd name="connsiteY108" fmla="*/ 122535 h 331787"/>
                <a:gd name="connsiteX109" fmla="*/ 122927 w 331788"/>
                <a:gd name="connsiteY109" fmla="*/ 123825 h 331787"/>
                <a:gd name="connsiteX110" fmla="*/ 85725 w 331788"/>
                <a:gd name="connsiteY110" fmla="*/ 20637 h 331787"/>
                <a:gd name="connsiteX111" fmla="*/ 165260 w 331788"/>
                <a:gd name="connsiteY111" fmla="*/ 0 h 331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31788" h="331787">
                  <a:moveTo>
                    <a:pt x="199497" y="265112"/>
                  </a:moveTo>
                  <a:cubicBezTo>
                    <a:pt x="203360" y="270241"/>
                    <a:pt x="205935" y="274088"/>
                    <a:pt x="209798" y="279217"/>
                  </a:cubicBezTo>
                  <a:cubicBezTo>
                    <a:pt x="222674" y="295885"/>
                    <a:pt x="231688" y="307425"/>
                    <a:pt x="238126" y="315118"/>
                  </a:cubicBezTo>
                  <a:cubicBezTo>
                    <a:pt x="216236" y="325376"/>
                    <a:pt x="191771" y="331787"/>
                    <a:pt x="166018" y="331787"/>
                  </a:cubicBezTo>
                  <a:cubicBezTo>
                    <a:pt x="150566" y="331787"/>
                    <a:pt x="136402" y="329223"/>
                    <a:pt x="122238" y="325376"/>
                  </a:cubicBezTo>
                  <a:cubicBezTo>
                    <a:pt x="141553" y="312554"/>
                    <a:pt x="169881" y="293321"/>
                    <a:pt x="199497" y="265112"/>
                  </a:cubicBezTo>
                  <a:close/>
                  <a:moveTo>
                    <a:pt x="190500" y="228600"/>
                  </a:moveTo>
                  <a:cubicBezTo>
                    <a:pt x="194163" y="228600"/>
                    <a:pt x="197827" y="228600"/>
                    <a:pt x="201490" y="228600"/>
                  </a:cubicBezTo>
                  <a:cubicBezTo>
                    <a:pt x="202712" y="231198"/>
                    <a:pt x="203933" y="233796"/>
                    <a:pt x="206375" y="236394"/>
                  </a:cubicBezTo>
                  <a:cubicBezTo>
                    <a:pt x="203933" y="237693"/>
                    <a:pt x="201490" y="240290"/>
                    <a:pt x="200269" y="242888"/>
                  </a:cubicBezTo>
                  <a:cubicBezTo>
                    <a:pt x="196606" y="237693"/>
                    <a:pt x="194163" y="233796"/>
                    <a:pt x="190500" y="228600"/>
                  </a:cubicBezTo>
                  <a:close/>
                  <a:moveTo>
                    <a:pt x="146452" y="228600"/>
                  </a:moveTo>
                  <a:cubicBezTo>
                    <a:pt x="152930" y="228600"/>
                    <a:pt x="159408" y="229897"/>
                    <a:pt x="164590" y="229897"/>
                  </a:cubicBezTo>
                  <a:cubicBezTo>
                    <a:pt x="164590" y="229897"/>
                    <a:pt x="164590" y="229897"/>
                    <a:pt x="165885" y="229897"/>
                  </a:cubicBezTo>
                  <a:cubicBezTo>
                    <a:pt x="168477" y="229897"/>
                    <a:pt x="171068" y="229897"/>
                    <a:pt x="173659" y="229897"/>
                  </a:cubicBezTo>
                  <a:cubicBezTo>
                    <a:pt x="178841" y="237678"/>
                    <a:pt x="185319" y="245459"/>
                    <a:pt x="190501" y="253240"/>
                  </a:cubicBezTo>
                  <a:cubicBezTo>
                    <a:pt x="156817" y="286958"/>
                    <a:pt x="123132" y="309004"/>
                    <a:pt x="103699" y="320675"/>
                  </a:cubicBezTo>
                  <a:cubicBezTo>
                    <a:pt x="94630" y="316785"/>
                    <a:pt x="85561" y="311597"/>
                    <a:pt x="77788" y="306410"/>
                  </a:cubicBezTo>
                  <a:cubicBezTo>
                    <a:pt x="84266" y="293442"/>
                    <a:pt x="97221" y="271396"/>
                    <a:pt x="112768" y="244162"/>
                  </a:cubicBezTo>
                  <a:cubicBezTo>
                    <a:pt x="115359" y="245459"/>
                    <a:pt x="117950" y="245459"/>
                    <a:pt x="121837" y="245459"/>
                  </a:cubicBezTo>
                  <a:cubicBezTo>
                    <a:pt x="132201" y="245459"/>
                    <a:pt x="142566" y="238975"/>
                    <a:pt x="146452" y="228600"/>
                  </a:cubicBezTo>
                  <a:close/>
                  <a:moveTo>
                    <a:pt x="323851" y="217487"/>
                  </a:moveTo>
                  <a:cubicBezTo>
                    <a:pt x="310830" y="256268"/>
                    <a:pt x="284788" y="287292"/>
                    <a:pt x="249631" y="307975"/>
                  </a:cubicBezTo>
                  <a:cubicBezTo>
                    <a:pt x="240516" y="295048"/>
                    <a:pt x="224890" y="275658"/>
                    <a:pt x="207963" y="253682"/>
                  </a:cubicBezTo>
                  <a:cubicBezTo>
                    <a:pt x="211869" y="249804"/>
                    <a:pt x="214474" y="247219"/>
                    <a:pt x="218380" y="243341"/>
                  </a:cubicBezTo>
                  <a:cubicBezTo>
                    <a:pt x="220984" y="244634"/>
                    <a:pt x="223588" y="244634"/>
                    <a:pt x="227495" y="244634"/>
                  </a:cubicBezTo>
                  <a:cubicBezTo>
                    <a:pt x="239214" y="244634"/>
                    <a:pt x="250933" y="236878"/>
                    <a:pt x="253537" y="225243"/>
                  </a:cubicBezTo>
                  <a:cubicBezTo>
                    <a:pt x="280881" y="222658"/>
                    <a:pt x="304319" y="220073"/>
                    <a:pt x="323851" y="217487"/>
                  </a:cubicBezTo>
                  <a:close/>
                  <a:moveTo>
                    <a:pt x="3175" y="196850"/>
                  </a:moveTo>
                  <a:cubicBezTo>
                    <a:pt x="23562" y="204666"/>
                    <a:pt x="55417" y="215086"/>
                    <a:pt x="93642" y="222902"/>
                  </a:cubicBezTo>
                  <a:cubicBezTo>
                    <a:pt x="94916" y="228112"/>
                    <a:pt x="96190" y="232019"/>
                    <a:pt x="100013" y="235927"/>
                  </a:cubicBezTo>
                  <a:cubicBezTo>
                    <a:pt x="84723" y="261978"/>
                    <a:pt x="71981" y="284122"/>
                    <a:pt x="65610" y="298450"/>
                  </a:cubicBezTo>
                  <a:cubicBezTo>
                    <a:pt x="33755" y="273702"/>
                    <a:pt x="10820" y="237230"/>
                    <a:pt x="3175" y="196850"/>
                  </a:cubicBezTo>
                  <a:close/>
                  <a:moveTo>
                    <a:pt x="146517" y="192087"/>
                  </a:moveTo>
                  <a:cubicBezTo>
                    <a:pt x="151747" y="200025"/>
                    <a:pt x="156976" y="207963"/>
                    <a:pt x="163513" y="215900"/>
                  </a:cubicBezTo>
                  <a:cubicBezTo>
                    <a:pt x="158284" y="215900"/>
                    <a:pt x="153054" y="214577"/>
                    <a:pt x="147825" y="214577"/>
                  </a:cubicBezTo>
                  <a:cubicBezTo>
                    <a:pt x="147825" y="209286"/>
                    <a:pt x="145210" y="203994"/>
                    <a:pt x="141288" y="200025"/>
                  </a:cubicBezTo>
                  <a:cubicBezTo>
                    <a:pt x="142595" y="197379"/>
                    <a:pt x="145210" y="194733"/>
                    <a:pt x="146517" y="192087"/>
                  </a:cubicBezTo>
                  <a:close/>
                  <a:moveTo>
                    <a:pt x="277877" y="160337"/>
                  </a:moveTo>
                  <a:cubicBezTo>
                    <a:pt x="290894" y="175968"/>
                    <a:pt x="302610" y="190296"/>
                    <a:pt x="314326" y="204624"/>
                  </a:cubicBezTo>
                  <a:cubicBezTo>
                    <a:pt x="297403" y="205927"/>
                    <a:pt x="276575" y="208532"/>
                    <a:pt x="253143" y="211137"/>
                  </a:cubicBezTo>
                  <a:cubicBezTo>
                    <a:pt x="251842" y="207230"/>
                    <a:pt x="251842" y="204624"/>
                    <a:pt x="249238" y="203322"/>
                  </a:cubicBezTo>
                  <a:cubicBezTo>
                    <a:pt x="259652" y="188994"/>
                    <a:pt x="270066" y="174665"/>
                    <a:pt x="277877" y="160337"/>
                  </a:cubicBezTo>
                  <a:close/>
                  <a:moveTo>
                    <a:pt x="290513" y="153987"/>
                  </a:moveTo>
                  <a:cubicBezTo>
                    <a:pt x="306490" y="159216"/>
                    <a:pt x="321136" y="163139"/>
                    <a:pt x="331788" y="167061"/>
                  </a:cubicBezTo>
                  <a:cubicBezTo>
                    <a:pt x="331788" y="178827"/>
                    <a:pt x="330457" y="187978"/>
                    <a:pt x="329125" y="198437"/>
                  </a:cubicBezTo>
                  <a:cubicBezTo>
                    <a:pt x="317142" y="185364"/>
                    <a:pt x="303828" y="170983"/>
                    <a:pt x="290513" y="153987"/>
                  </a:cubicBezTo>
                  <a:close/>
                  <a:moveTo>
                    <a:pt x="113341" y="139700"/>
                  </a:moveTo>
                  <a:cubicBezTo>
                    <a:pt x="118493" y="150004"/>
                    <a:pt x="124933" y="160307"/>
                    <a:pt x="130085" y="169324"/>
                  </a:cubicBezTo>
                  <a:cubicBezTo>
                    <a:pt x="132661" y="171900"/>
                    <a:pt x="135237" y="175764"/>
                    <a:pt x="136525" y="178340"/>
                  </a:cubicBezTo>
                  <a:cubicBezTo>
                    <a:pt x="133949" y="183492"/>
                    <a:pt x="131373" y="187356"/>
                    <a:pt x="128797" y="191219"/>
                  </a:cubicBezTo>
                  <a:cubicBezTo>
                    <a:pt x="126221" y="189932"/>
                    <a:pt x="123645" y="189932"/>
                    <a:pt x="121069" y="189932"/>
                  </a:cubicBezTo>
                  <a:cubicBezTo>
                    <a:pt x="109478" y="189932"/>
                    <a:pt x="99174" y="197659"/>
                    <a:pt x="95310" y="207963"/>
                  </a:cubicBezTo>
                  <a:cubicBezTo>
                    <a:pt x="52807" y="200235"/>
                    <a:pt x="19320" y="187356"/>
                    <a:pt x="1288" y="179628"/>
                  </a:cubicBezTo>
                  <a:cubicBezTo>
                    <a:pt x="0" y="174476"/>
                    <a:pt x="0" y="170612"/>
                    <a:pt x="0" y="165460"/>
                  </a:cubicBezTo>
                  <a:cubicBezTo>
                    <a:pt x="0" y="160307"/>
                    <a:pt x="0" y="156444"/>
                    <a:pt x="1288" y="151292"/>
                  </a:cubicBezTo>
                  <a:cubicBezTo>
                    <a:pt x="23183" y="147428"/>
                    <a:pt x="64399" y="142276"/>
                    <a:pt x="113341" y="139700"/>
                  </a:cubicBezTo>
                  <a:close/>
                  <a:moveTo>
                    <a:pt x="186315" y="138112"/>
                  </a:moveTo>
                  <a:cubicBezTo>
                    <a:pt x="215774" y="139408"/>
                    <a:pt x="243952" y="143298"/>
                    <a:pt x="268288" y="149780"/>
                  </a:cubicBezTo>
                  <a:cubicBezTo>
                    <a:pt x="259322" y="164042"/>
                    <a:pt x="249076" y="179599"/>
                    <a:pt x="238829" y="193860"/>
                  </a:cubicBezTo>
                  <a:cubicBezTo>
                    <a:pt x="234986" y="192564"/>
                    <a:pt x="231144" y="191267"/>
                    <a:pt x="227301" y="191267"/>
                  </a:cubicBezTo>
                  <a:cubicBezTo>
                    <a:pt x="213212" y="191267"/>
                    <a:pt x="201685" y="201639"/>
                    <a:pt x="200404" y="214604"/>
                  </a:cubicBezTo>
                  <a:cubicBezTo>
                    <a:pt x="194000" y="214604"/>
                    <a:pt x="186315" y="214604"/>
                    <a:pt x="179911" y="215900"/>
                  </a:cubicBezTo>
                  <a:cubicBezTo>
                    <a:pt x="170945" y="202936"/>
                    <a:pt x="163260" y="191267"/>
                    <a:pt x="155575" y="179599"/>
                  </a:cubicBezTo>
                  <a:cubicBezTo>
                    <a:pt x="160698" y="171820"/>
                    <a:pt x="167102" y="162745"/>
                    <a:pt x="173507" y="154966"/>
                  </a:cubicBezTo>
                  <a:cubicBezTo>
                    <a:pt x="177349" y="148483"/>
                    <a:pt x="182472" y="143298"/>
                    <a:pt x="186315" y="138112"/>
                  </a:cubicBezTo>
                  <a:close/>
                  <a:moveTo>
                    <a:pt x="168276" y="138112"/>
                  </a:moveTo>
                  <a:cubicBezTo>
                    <a:pt x="165630" y="140597"/>
                    <a:pt x="164307" y="143081"/>
                    <a:pt x="161661" y="145566"/>
                  </a:cubicBezTo>
                  <a:cubicBezTo>
                    <a:pt x="156370" y="153020"/>
                    <a:pt x="151078" y="159232"/>
                    <a:pt x="145786" y="166687"/>
                  </a:cubicBezTo>
                  <a:cubicBezTo>
                    <a:pt x="144463" y="165445"/>
                    <a:pt x="143140" y="162960"/>
                    <a:pt x="141817" y="161718"/>
                  </a:cubicBezTo>
                  <a:cubicBezTo>
                    <a:pt x="137849" y="154263"/>
                    <a:pt x="132557" y="146808"/>
                    <a:pt x="128588" y="139354"/>
                  </a:cubicBezTo>
                  <a:cubicBezTo>
                    <a:pt x="141817" y="139354"/>
                    <a:pt x="155047" y="138112"/>
                    <a:pt x="168276" y="138112"/>
                  </a:cubicBezTo>
                  <a:close/>
                  <a:moveTo>
                    <a:pt x="220028" y="103187"/>
                  </a:moveTo>
                  <a:cubicBezTo>
                    <a:pt x="223838" y="104486"/>
                    <a:pt x="227648" y="105784"/>
                    <a:pt x="232728" y="105784"/>
                  </a:cubicBezTo>
                  <a:cubicBezTo>
                    <a:pt x="233998" y="105784"/>
                    <a:pt x="236538" y="105784"/>
                    <a:pt x="237808" y="105784"/>
                  </a:cubicBezTo>
                  <a:cubicBezTo>
                    <a:pt x="241618" y="109681"/>
                    <a:pt x="244158" y="114877"/>
                    <a:pt x="246698" y="118773"/>
                  </a:cubicBezTo>
                  <a:cubicBezTo>
                    <a:pt x="249238" y="122670"/>
                    <a:pt x="253048" y="127865"/>
                    <a:pt x="255588" y="131762"/>
                  </a:cubicBezTo>
                  <a:cubicBezTo>
                    <a:pt x="237808" y="129164"/>
                    <a:pt x="218758" y="126566"/>
                    <a:pt x="198438" y="125267"/>
                  </a:cubicBezTo>
                  <a:cubicBezTo>
                    <a:pt x="206058" y="117474"/>
                    <a:pt x="213678" y="109681"/>
                    <a:pt x="220028" y="103187"/>
                  </a:cubicBezTo>
                  <a:close/>
                  <a:moveTo>
                    <a:pt x="317236" y="98425"/>
                  </a:moveTo>
                  <a:cubicBezTo>
                    <a:pt x="325173" y="115539"/>
                    <a:pt x="329142" y="133969"/>
                    <a:pt x="331788" y="152400"/>
                  </a:cubicBezTo>
                  <a:cubicBezTo>
                    <a:pt x="319882" y="148450"/>
                    <a:pt x="306652" y="144501"/>
                    <a:pt x="292100" y="140552"/>
                  </a:cubicBezTo>
                  <a:cubicBezTo>
                    <a:pt x="301361" y="124754"/>
                    <a:pt x="310621" y="111589"/>
                    <a:pt x="317236" y="98425"/>
                  </a:cubicBezTo>
                  <a:close/>
                  <a:moveTo>
                    <a:pt x="286068" y="52387"/>
                  </a:moveTo>
                  <a:cubicBezTo>
                    <a:pt x="295205" y="61448"/>
                    <a:pt x="303037" y="71803"/>
                    <a:pt x="309563" y="84748"/>
                  </a:cubicBezTo>
                  <a:cubicBezTo>
                    <a:pt x="301731" y="98986"/>
                    <a:pt x="289984" y="117108"/>
                    <a:pt x="278236" y="136525"/>
                  </a:cubicBezTo>
                  <a:cubicBezTo>
                    <a:pt x="278236" y="136525"/>
                    <a:pt x="276931" y="136525"/>
                    <a:pt x="276931" y="136525"/>
                  </a:cubicBezTo>
                  <a:cubicBezTo>
                    <a:pt x="270404" y="127464"/>
                    <a:pt x="265183" y="119697"/>
                    <a:pt x="258657" y="110636"/>
                  </a:cubicBezTo>
                  <a:cubicBezTo>
                    <a:pt x="256046" y="106753"/>
                    <a:pt x="253436" y="102870"/>
                    <a:pt x="250825" y="98986"/>
                  </a:cubicBezTo>
                  <a:cubicBezTo>
                    <a:pt x="256046" y="93809"/>
                    <a:pt x="259962" y="86042"/>
                    <a:pt x="259962" y="78275"/>
                  </a:cubicBezTo>
                  <a:cubicBezTo>
                    <a:pt x="259962" y="75687"/>
                    <a:pt x="259962" y="73098"/>
                    <a:pt x="258657" y="70509"/>
                  </a:cubicBezTo>
                  <a:cubicBezTo>
                    <a:pt x="269099" y="62742"/>
                    <a:pt x="278236" y="57564"/>
                    <a:pt x="286068" y="52387"/>
                  </a:cubicBezTo>
                  <a:close/>
                  <a:moveTo>
                    <a:pt x="73025" y="28575"/>
                  </a:moveTo>
                  <a:cubicBezTo>
                    <a:pt x="79493" y="54655"/>
                    <a:pt x="92428" y="92472"/>
                    <a:pt x="107950" y="126377"/>
                  </a:cubicBezTo>
                  <a:cubicBezTo>
                    <a:pt x="63970" y="128985"/>
                    <a:pt x="25165" y="134201"/>
                    <a:pt x="3175" y="138113"/>
                  </a:cubicBezTo>
                  <a:cubicBezTo>
                    <a:pt x="10936" y="92472"/>
                    <a:pt x="36806" y="53351"/>
                    <a:pt x="73025" y="28575"/>
                  </a:cubicBezTo>
                  <a:close/>
                  <a:moveTo>
                    <a:pt x="203200" y="4762"/>
                  </a:moveTo>
                  <a:cubicBezTo>
                    <a:pt x="230476" y="11151"/>
                    <a:pt x="255155" y="23928"/>
                    <a:pt x="274638" y="41817"/>
                  </a:cubicBezTo>
                  <a:cubicBezTo>
                    <a:pt x="268144" y="45650"/>
                    <a:pt x="260350" y="52039"/>
                    <a:pt x="251258" y="57150"/>
                  </a:cubicBezTo>
                  <a:cubicBezTo>
                    <a:pt x="246063" y="53316"/>
                    <a:pt x="239568" y="50761"/>
                    <a:pt x="233074" y="50761"/>
                  </a:cubicBezTo>
                  <a:cubicBezTo>
                    <a:pt x="230476" y="50761"/>
                    <a:pt x="227879" y="50761"/>
                    <a:pt x="225281" y="52039"/>
                  </a:cubicBezTo>
                  <a:cubicBezTo>
                    <a:pt x="216189" y="34150"/>
                    <a:pt x="208395" y="17539"/>
                    <a:pt x="203200" y="4762"/>
                  </a:cubicBezTo>
                  <a:close/>
                  <a:moveTo>
                    <a:pt x="165260" y="0"/>
                  </a:moveTo>
                  <a:cubicBezTo>
                    <a:pt x="172957" y="0"/>
                    <a:pt x="179371" y="0"/>
                    <a:pt x="185786" y="1290"/>
                  </a:cubicBezTo>
                  <a:cubicBezTo>
                    <a:pt x="192200" y="15478"/>
                    <a:pt x="199897" y="36115"/>
                    <a:pt x="212725" y="59333"/>
                  </a:cubicBezTo>
                  <a:cubicBezTo>
                    <a:pt x="207594" y="63202"/>
                    <a:pt x="205028" y="69651"/>
                    <a:pt x="205028" y="77390"/>
                  </a:cubicBezTo>
                  <a:cubicBezTo>
                    <a:pt x="205028" y="82550"/>
                    <a:pt x="206311" y="87709"/>
                    <a:pt x="208876" y="91579"/>
                  </a:cubicBezTo>
                  <a:cubicBezTo>
                    <a:pt x="198614" y="100608"/>
                    <a:pt x="188351" y="110926"/>
                    <a:pt x="179371" y="122535"/>
                  </a:cubicBezTo>
                  <a:cubicBezTo>
                    <a:pt x="178089" y="122535"/>
                    <a:pt x="178089" y="122535"/>
                    <a:pt x="176806" y="122535"/>
                  </a:cubicBezTo>
                  <a:cubicBezTo>
                    <a:pt x="158846" y="122535"/>
                    <a:pt x="139604" y="123825"/>
                    <a:pt x="122927" y="123825"/>
                  </a:cubicBezTo>
                  <a:cubicBezTo>
                    <a:pt x="104967" y="87709"/>
                    <a:pt x="92139" y="45144"/>
                    <a:pt x="85725" y="20637"/>
                  </a:cubicBezTo>
                  <a:cubicBezTo>
                    <a:pt x="108816" y="7739"/>
                    <a:pt x="135755" y="0"/>
                    <a:pt x="165260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80" name="Oval 6"/>
            <p:cNvSpPr/>
            <p:nvPr/>
          </p:nvSpPr>
          <p:spPr>
            <a:xfrm>
              <a:off x="7133105" y="4849576"/>
              <a:ext cx="397552" cy="294897"/>
            </a:xfrm>
            <a:custGeom>
              <a:avLst/>
              <a:gdLst>
                <a:gd name="connsiteX0" fmla="*/ 9246 w 338138"/>
                <a:gd name="connsiteY0" fmla="*/ 217487 h 250825"/>
                <a:gd name="connsiteX1" fmla="*/ 328892 w 338138"/>
                <a:gd name="connsiteY1" fmla="*/ 217487 h 250825"/>
                <a:gd name="connsiteX2" fmla="*/ 338138 w 338138"/>
                <a:gd name="connsiteY2" fmla="*/ 226822 h 250825"/>
                <a:gd name="connsiteX3" fmla="*/ 314363 w 338138"/>
                <a:gd name="connsiteY3" fmla="*/ 250825 h 250825"/>
                <a:gd name="connsiteX4" fmla="*/ 23775 w 338138"/>
                <a:gd name="connsiteY4" fmla="*/ 250825 h 250825"/>
                <a:gd name="connsiteX5" fmla="*/ 0 w 338138"/>
                <a:gd name="connsiteY5" fmla="*/ 226822 h 250825"/>
                <a:gd name="connsiteX6" fmla="*/ 9246 w 338138"/>
                <a:gd name="connsiteY6" fmla="*/ 217487 h 250825"/>
                <a:gd name="connsiteX7" fmla="*/ 100182 w 338138"/>
                <a:gd name="connsiteY7" fmla="*/ 100012 h 250825"/>
                <a:gd name="connsiteX8" fmla="*/ 123655 w 338138"/>
                <a:gd name="connsiteY8" fmla="*/ 100012 h 250825"/>
                <a:gd name="connsiteX9" fmla="*/ 130175 w 338138"/>
                <a:gd name="connsiteY9" fmla="*/ 106705 h 250825"/>
                <a:gd name="connsiteX10" fmla="*/ 130175 w 338138"/>
                <a:gd name="connsiteY10" fmla="*/ 161583 h 250825"/>
                <a:gd name="connsiteX11" fmla="*/ 123655 w 338138"/>
                <a:gd name="connsiteY11" fmla="*/ 168275 h 250825"/>
                <a:gd name="connsiteX12" fmla="*/ 100182 w 338138"/>
                <a:gd name="connsiteY12" fmla="*/ 168275 h 250825"/>
                <a:gd name="connsiteX13" fmla="*/ 93662 w 338138"/>
                <a:gd name="connsiteY13" fmla="*/ 161583 h 250825"/>
                <a:gd name="connsiteX14" fmla="*/ 93662 w 338138"/>
                <a:gd name="connsiteY14" fmla="*/ 106705 h 250825"/>
                <a:gd name="connsiteX15" fmla="*/ 100182 w 338138"/>
                <a:gd name="connsiteY15" fmla="*/ 100012 h 250825"/>
                <a:gd name="connsiteX16" fmla="*/ 157332 w 338138"/>
                <a:gd name="connsiteY16" fmla="*/ 77787 h 250825"/>
                <a:gd name="connsiteX17" fmla="*/ 180805 w 338138"/>
                <a:gd name="connsiteY17" fmla="*/ 77787 h 250825"/>
                <a:gd name="connsiteX18" fmla="*/ 187325 w 338138"/>
                <a:gd name="connsiteY18" fmla="*/ 84441 h 250825"/>
                <a:gd name="connsiteX19" fmla="*/ 187325 w 338138"/>
                <a:gd name="connsiteY19" fmla="*/ 161622 h 250825"/>
                <a:gd name="connsiteX20" fmla="*/ 180805 w 338138"/>
                <a:gd name="connsiteY20" fmla="*/ 168275 h 250825"/>
                <a:gd name="connsiteX21" fmla="*/ 157332 w 338138"/>
                <a:gd name="connsiteY21" fmla="*/ 168275 h 250825"/>
                <a:gd name="connsiteX22" fmla="*/ 150812 w 338138"/>
                <a:gd name="connsiteY22" fmla="*/ 161622 h 250825"/>
                <a:gd name="connsiteX23" fmla="*/ 150812 w 338138"/>
                <a:gd name="connsiteY23" fmla="*/ 84441 h 250825"/>
                <a:gd name="connsiteX24" fmla="*/ 157332 w 338138"/>
                <a:gd name="connsiteY24" fmla="*/ 77787 h 250825"/>
                <a:gd name="connsiteX25" fmla="*/ 216070 w 338138"/>
                <a:gd name="connsiteY25" fmla="*/ 49212 h 250825"/>
                <a:gd name="connsiteX26" fmla="*/ 239543 w 338138"/>
                <a:gd name="connsiteY26" fmla="*/ 49212 h 250825"/>
                <a:gd name="connsiteX27" fmla="*/ 246063 w 338138"/>
                <a:gd name="connsiteY27" fmla="*/ 55827 h 250825"/>
                <a:gd name="connsiteX28" fmla="*/ 246063 w 338138"/>
                <a:gd name="connsiteY28" fmla="*/ 161661 h 250825"/>
                <a:gd name="connsiteX29" fmla="*/ 239543 w 338138"/>
                <a:gd name="connsiteY29" fmla="*/ 168275 h 250825"/>
                <a:gd name="connsiteX30" fmla="*/ 216070 w 338138"/>
                <a:gd name="connsiteY30" fmla="*/ 168275 h 250825"/>
                <a:gd name="connsiteX31" fmla="*/ 209550 w 338138"/>
                <a:gd name="connsiteY31" fmla="*/ 161661 h 250825"/>
                <a:gd name="connsiteX32" fmla="*/ 209550 w 338138"/>
                <a:gd name="connsiteY32" fmla="*/ 55827 h 250825"/>
                <a:gd name="connsiteX33" fmla="*/ 216070 w 338138"/>
                <a:gd name="connsiteY33" fmla="*/ 49212 h 250825"/>
                <a:gd name="connsiteX34" fmla="*/ 53428 w 338138"/>
                <a:gd name="connsiteY34" fmla="*/ 22225 h 250825"/>
                <a:gd name="connsiteX35" fmla="*/ 50800 w 338138"/>
                <a:gd name="connsiteY35" fmla="*/ 24858 h 250825"/>
                <a:gd name="connsiteX36" fmla="*/ 50800 w 338138"/>
                <a:gd name="connsiteY36" fmla="*/ 182834 h 250825"/>
                <a:gd name="connsiteX37" fmla="*/ 53428 w 338138"/>
                <a:gd name="connsiteY37" fmla="*/ 184150 h 250825"/>
                <a:gd name="connsiteX38" fmla="*/ 284710 w 338138"/>
                <a:gd name="connsiteY38" fmla="*/ 184150 h 250825"/>
                <a:gd name="connsiteX39" fmla="*/ 287338 w 338138"/>
                <a:gd name="connsiteY39" fmla="*/ 182834 h 250825"/>
                <a:gd name="connsiteX40" fmla="*/ 287338 w 338138"/>
                <a:gd name="connsiteY40" fmla="*/ 24858 h 250825"/>
                <a:gd name="connsiteX41" fmla="*/ 284710 w 338138"/>
                <a:gd name="connsiteY41" fmla="*/ 22225 h 250825"/>
                <a:gd name="connsiteX42" fmla="*/ 53428 w 338138"/>
                <a:gd name="connsiteY42" fmla="*/ 22225 h 250825"/>
                <a:gd name="connsiteX43" fmla="*/ 53663 w 338138"/>
                <a:gd name="connsiteY43" fmla="*/ 0 h 250825"/>
                <a:gd name="connsiteX44" fmla="*/ 286062 w 338138"/>
                <a:gd name="connsiteY44" fmla="*/ 0 h 250825"/>
                <a:gd name="connsiteX45" fmla="*/ 311150 w 338138"/>
                <a:gd name="connsiteY45" fmla="*/ 25008 h 250825"/>
                <a:gd name="connsiteX46" fmla="*/ 311150 w 338138"/>
                <a:gd name="connsiteY46" fmla="*/ 182955 h 250825"/>
                <a:gd name="connsiteX47" fmla="*/ 286062 w 338138"/>
                <a:gd name="connsiteY47" fmla="*/ 207963 h 250825"/>
                <a:gd name="connsiteX48" fmla="*/ 53663 w 338138"/>
                <a:gd name="connsiteY48" fmla="*/ 207963 h 250825"/>
                <a:gd name="connsiteX49" fmla="*/ 28575 w 338138"/>
                <a:gd name="connsiteY49" fmla="*/ 182955 h 250825"/>
                <a:gd name="connsiteX50" fmla="*/ 28575 w 338138"/>
                <a:gd name="connsiteY50" fmla="*/ 25008 h 250825"/>
                <a:gd name="connsiteX51" fmla="*/ 53663 w 338138"/>
                <a:gd name="connsiteY51" fmla="*/ 0 h 250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250825">
                  <a:moveTo>
                    <a:pt x="9246" y="217487"/>
                  </a:moveTo>
                  <a:cubicBezTo>
                    <a:pt x="9246" y="217487"/>
                    <a:pt x="9246" y="217487"/>
                    <a:pt x="328892" y="217487"/>
                  </a:cubicBezTo>
                  <a:cubicBezTo>
                    <a:pt x="334176" y="217487"/>
                    <a:pt x="338138" y="221488"/>
                    <a:pt x="338138" y="226822"/>
                  </a:cubicBezTo>
                  <a:cubicBezTo>
                    <a:pt x="338138" y="240157"/>
                    <a:pt x="327571" y="250825"/>
                    <a:pt x="314363" y="250825"/>
                  </a:cubicBezTo>
                  <a:cubicBezTo>
                    <a:pt x="314363" y="250825"/>
                    <a:pt x="314363" y="250825"/>
                    <a:pt x="23775" y="250825"/>
                  </a:cubicBezTo>
                  <a:cubicBezTo>
                    <a:pt x="10567" y="250825"/>
                    <a:pt x="0" y="240157"/>
                    <a:pt x="0" y="226822"/>
                  </a:cubicBezTo>
                  <a:cubicBezTo>
                    <a:pt x="0" y="221488"/>
                    <a:pt x="3962" y="217487"/>
                    <a:pt x="9246" y="217487"/>
                  </a:cubicBezTo>
                  <a:close/>
                  <a:moveTo>
                    <a:pt x="100182" y="100012"/>
                  </a:moveTo>
                  <a:cubicBezTo>
                    <a:pt x="100182" y="100012"/>
                    <a:pt x="100182" y="100012"/>
                    <a:pt x="123655" y="100012"/>
                  </a:cubicBezTo>
                  <a:cubicBezTo>
                    <a:pt x="127567" y="100012"/>
                    <a:pt x="130175" y="102689"/>
                    <a:pt x="130175" y="106705"/>
                  </a:cubicBezTo>
                  <a:cubicBezTo>
                    <a:pt x="130175" y="106705"/>
                    <a:pt x="130175" y="106705"/>
                    <a:pt x="130175" y="161583"/>
                  </a:cubicBezTo>
                  <a:cubicBezTo>
                    <a:pt x="130175" y="165598"/>
                    <a:pt x="127567" y="168275"/>
                    <a:pt x="123655" y="168275"/>
                  </a:cubicBezTo>
                  <a:cubicBezTo>
                    <a:pt x="123655" y="168275"/>
                    <a:pt x="123655" y="168275"/>
                    <a:pt x="100182" y="168275"/>
                  </a:cubicBezTo>
                  <a:cubicBezTo>
                    <a:pt x="96270" y="168275"/>
                    <a:pt x="93662" y="165598"/>
                    <a:pt x="93662" y="161583"/>
                  </a:cubicBezTo>
                  <a:cubicBezTo>
                    <a:pt x="93662" y="161583"/>
                    <a:pt x="93662" y="161583"/>
                    <a:pt x="93662" y="106705"/>
                  </a:cubicBezTo>
                  <a:cubicBezTo>
                    <a:pt x="93662" y="102689"/>
                    <a:pt x="96270" y="100012"/>
                    <a:pt x="100182" y="100012"/>
                  </a:cubicBezTo>
                  <a:close/>
                  <a:moveTo>
                    <a:pt x="157332" y="77787"/>
                  </a:moveTo>
                  <a:cubicBezTo>
                    <a:pt x="157332" y="77787"/>
                    <a:pt x="157332" y="77787"/>
                    <a:pt x="180805" y="77787"/>
                  </a:cubicBezTo>
                  <a:cubicBezTo>
                    <a:pt x="184717" y="77787"/>
                    <a:pt x="187325" y="81779"/>
                    <a:pt x="187325" y="84441"/>
                  </a:cubicBezTo>
                  <a:cubicBezTo>
                    <a:pt x="187325" y="84441"/>
                    <a:pt x="187325" y="84441"/>
                    <a:pt x="187325" y="161622"/>
                  </a:cubicBezTo>
                  <a:cubicBezTo>
                    <a:pt x="187325" y="165614"/>
                    <a:pt x="184717" y="168275"/>
                    <a:pt x="180805" y="168275"/>
                  </a:cubicBezTo>
                  <a:cubicBezTo>
                    <a:pt x="180805" y="168275"/>
                    <a:pt x="180805" y="168275"/>
                    <a:pt x="157332" y="168275"/>
                  </a:cubicBezTo>
                  <a:cubicBezTo>
                    <a:pt x="153420" y="168275"/>
                    <a:pt x="150812" y="165614"/>
                    <a:pt x="150812" y="161622"/>
                  </a:cubicBezTo>
                  <a:cubicBezTo>
                    <a:pt x="150812" y="161622"/>
                    <a:pt x="150812" y="161622"/>
                    <a:pt x="150812" y="84441"/>
                  </a:cubicBezTo>
                  <a:cubicBezTo>
                    <a:pt x="150812" y="81779"/>
                    <a:pt x="153420" y="77787"/>
                    <a:pt x="157332" y="77787"/>
                  </a:cubicBezTo>
                  <a:close/>
                  <a:moveTo>
                    <a:pt x="216070" y="49212"/>
                  </a:moveTo>
                  <a:cubicBezTo>
                    <a:pt x="216070" y="49212"/>
                    <a:pt x="216070" y="49212"/>
                    <a:pt x="239543" y="49212"/>
                  </a:cubicBezTo>
                  <a:cubicBezTo>
                    <a:pt x="243455" y="49212"/>
                    <a:pt x="246063" y="51858"/>
                    <a:pt x="246063" y="55827"/>
                  </a:cubicBezTo>
                  <a:cubicBezTo>
                    <a:pt x="246063" y="55827"/>
                    <a:pt x="246063" y="55827"/>
                    <a:pt x="246063" y="161661"/>
                  </a:cubicBezTo>
                  <a:cubicBezTo>
                    <a:pt x="246063" y="165629"/>
                    <a:pt x="243455" y="168275"/>
                    <a:pt x="239543" y="168275"/>
                  </a:cubicBezTo>
                  <a:cubicBezTo>
                    <a:pt x="239543" y="168275"/>
                    <a:pt x="239543" y="168275"/>
                    <a:pt x="216070" y="168275"/>
                  </a:cubicBezTo>
                  <a:cubicBezTo>
                    <a:pt x="212158" y="168275"/>
                    <a:pt x="209550" y="165629"/>
                    <a:pt x="209550" y="161661"/>
                  </a:cubicBezTo>
                  <a:cubicBezTo>
                    <a:pt x="209550" y="161661"/>
                    <a:pt x="209550" y="161661"/>
                    <a:pt x="209550" y="55827"/>
                  </a:cubicBezTo>
                  <a:cubicBezTo>
                    <a:pt x="209550" y="51858"/>
                    <a:pt x="212158" y="49212"/>
                    <a:pt x="216070" y="49212"/>
                  </a:cubicBezTo>
                  <a:close/>
                  <a:moveTo>
                    <a:pt x="53428" y="22225"/>
                  </a:moveTo>
                  <a:cubicBezTo>
                    <a:pt x="52114" y="22225"/>
                    <a:pt x="50800" y="23541"/>
                    <a:pt x="50800" y="24858"/>
                  </a:cubicBezTo>
                  <a:lnTo>
                    <a:pt x="50800" y="182834"/>
                  </a:lnTo>
                  <a:cubicBezTo>
                    <a:pt x="50800" y="184150"/>
                    <a:pt x="52114" y="184150"/>
                    <a:pt x="53428" y="184150"/>
                  </a:cubicBezTo>
                  <a:cubicBezTo>
                    <a:pt x="53428" y="184150"/>
                    <a:pt x="53428" y="184150"/>
                    <a:pt x="284710" y="184150"/>
                  </a:cubicBezTo>
                  <a:cubicBezTo>
                    <a:pt x="286024" y="184150"/>
                    <a:pt x="287338" y="184150"/>
                    <a:pt x="287338" y="182834"/>
                  </a:cubicBezTo>
                  <a:cubicBezTo>
                    <a:pt x="287338" y="182834"/>
                    <a:pt x="287338" y="182834"/>
                    <a:pt x="287338" y="24858"/>
                  </a:cubicBezTo>
                  <a:cubicBezTo>
                    <a:pt x="287338" y="23541"/>
                    <a:pt x="286024" y="22225"/>
                    <a:pt x="284710" y="22225"/>
                  </a:cubicBezTo>
                  <a:cubicBezTo>
                    <a:pt x="284710" y="22225"/>
                    <a:pt x="284710" y="22225"/>
                    <a:pt x="53428" y="22225"/>
                  </a:cubicBezTo>
                  <a:close/>
                  <a:moveTo>
                    <a:pt x="53663" y="0"/>
                  </a:moveTo>
                  <a:cubicBezTo>
                    <a:pt x="53663" y="0"/>
                    <a:pt x="53663" y="0"/>
                    <a:pt x="286062" y="0"/>
                  </a:cubicBezTo>
                  <a:cubicBezTo>
                    <a:pt x="300587" y="0"/>
                    <a:pt x="311150" y="10530"/>
                    <a:pt x="311150" y="25008"/>
                  </a:cubicBezTo>
                  <a:cubicBezTo>
                    <a:pt x="311150" y="25008"/>
                    <a:pt x="311150" y="25008"/>
                    <a:pt x="311150" y="182955"/>
                  </a:cubicBezTo>
                  <a:cubicBezTo>
                    <a:pt x="311150" y="196117"/>
                    <a:pt x="300587" y="207963"/>
                    <a:pt x="286062" y="207963"/>
                  </a:cubicBezTo>
                  <a:cubicBezTo>
                    <a:pt x="286062" y="207963"/>
                    <a:pt x="286062" y="207963"/>
                    <a:pt x="53663" y="207963"/>
                  </a:cubicBezTo>
                  <a:cubicBezTo>
                    <a:pt x="39138" y="207963"/>
                    <a:pt x="28575" y="196117"/>
                    <a:pt x="28575" y="182955"/>
                  </a:cubicBezTo>
                  <a:cubicBezTo>
                    <a:pt x="28575" y="182955"/>
                    <a:pt x="28575" y="182955"/>
                    <a:pt x="28575" y="25008"/>
                  </a:cubicBezTo>
                  <a:cubicBezTo>
                    <a:pt x="28575" y="10530"/>
                    <a:pt x="39138" y="0"/>
                    <a:pt x="53663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1331615" y="3484214"/>
            <a:ext cx="2819630" cy="753283"/>
            <a:chOff x="874713" y="3364322"/>
            <a:chExt cx="2819630" cy="753283"/>
          </a:xfrm>
        </p:grpSpPr>
        <p:sp>
          <p:nvSpPr>
            <p:cNvPr id="72" name="矩形 71"/>
            <p:cNvSpPr/>
            <p:nvPr/>
          </p:nvSpPr>
          <p:spPr>
            <a:xfrm>
              <a:off x="874713" y="3789054"/>
              <a:ext cx="2819630" cy="32855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sng" strike="noStrike" kern="120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uLnTx/>
                  <a:uFillTx/>
                  <a:latin typeface="Arial"/>
                  <a:ea typeface="微软雅黑"/>
                  <a:cs typeface="+mn-cs"/>
                  <a:hlinkClick r:id="rId3" action="ppaction://hlinkfile"/>
                </a:rPr>
                <a:t>参看文档</a:t>
              </a:r>
              <a:endParaRPr kumimoji="0" lang="zh-CN" altLang="en-US" sz="1400" b="0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3" name="矩形 72"/>
            <p:cNvSpPr/>
            <p:nvPr/>
          </p:nvSpPr>
          <p:spPr>
            <a:xfrm>
              <a:off x="966653" y="3364322"/>
              <a:ext cx="2727690" cy="4247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54D0CA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具体需求文档及验收情况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4D0CA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54" name="等腰三角形 53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矩形 55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092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roup 93"/>
          <p:cNvGrpSpPr/>
          <p:nvPr/>
        </p:nvGrpSpPr>
        <p:grpSpPr>
          <a:xfrm>
            <a:off x="3456044" y="1664003"/>
            <a:ext cx="2130761" cy="2156626"/>
            <a:chOff x="4943475" y="2471838"/>
            <a:chExt cx="2305050" cy="2333030"/>
          </a:xfrm>
        </p:grpSpPr>
        <p:sp>
          <p:nvSpPr>
            <p:cNvPr id="138" name="Line 699"/>
            <p:cNvSpPr>
              <a:spLocks noChangeShapeType="1"/>
            </p:cNvSpPr>
            <p:nvPr userDrawn="1"/>
          </p:nvSpPr>
          <p:spPr bwMode="auto">
            <a:xfrm flipH="1" flipV="1">
              <a:off x="6040910" y="2471838"/>
              <a:ext cx="622608" cy="14690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Freeform 700"/>
            <p:cNvSpPr>
              <a:spLocks/>
            </p:cNvSpPr>
            <p:nvPr userDrawn="1"/>
          </p:nvSpPr>
          <p:spPr bwMode="auto">
            <a:xfrm>
              <a:off x="6663518" y="2618745"/>
              <a:ext cx="585007" cy="991625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Freeform 701"/>
            <p:cNvSpPr>
              <a:spLocks/>
            </p:cNvSpPr>
            <p:nvPr userDrawn="1"/>
          </p:nvSpPr>
          <p:spPr bwMode="auto">
            <a:xfrm>
              <a:off x="5547720" y="3610371"/>
              <a:ext cx="1700805" cy="1194497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Line 702"/>
            <p:cNvSpPr>
              <a:spLocks noChangeShapeType="1"/>
            </p:cNvSpPr>
            <p:nvPr userDrawn="1"/>
          </p:nvSpPr>
          <p:spPr bwMode="auto">
            <a:xfrm>
              <a:off x="5035293" y="4072080"/>
              <a:ext cx="512427" cy="65408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Freeform 703"/>
            <p:cNvSpPr>
              <a:spLocks/>
            </p:cNvSpPr>
            <p:nvPr userDrawn="1"/>
          </p:nvSpPr>
          <p:spPr bwMode="auto">
            <a:xfrm>
              <a:off x="4943475" y="3120626"/>
              <a:ext cx="91819" cy="951455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Line 704"/>
            <p:cNvSpPr>
              <a:spLocks noChangeShapeType="1"/>
            </p:cNvSpPr>
            <p:nvPr userDrawn="1"/>
          </p:nvSpPr>
          <p:spPr bwMode="auto">
            <a:xfrm flipH="1">
              <a:off x="5476016" y="2471838"/>
              <a:ext cx="564894" cy="19150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Freeform 705"/>
            <p:cNvSpPr>
              <a:spLocks/>
            </p:cNvSpPr>
            <p:nvPr userDrawn="1"/>
          </p:nvSpPr>
          <p:spPr bwMode="auto">
            <a:xfrm>
              <a:off x="5476839" y="2602150"/>
              <a:ext cx="1189611" cy="66406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Freeform 706"/>
            <p:cNvSpPr>
              <a:spLocks/>
            </p:cNvSpPr>
            <p:nvPr userDrawn="1"/>
          </p:nvSpPr>
          <p:spPr bwMode="auto">
            <a:xfrm>
              <a:off x="5392068" y="3704811"/>
              <a:ext cx="155652" cy="1021357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Freeform 707"/>
            <p:cNvSpPr>
              <a:spLocks/>
            </p:cNvSpPr>
            <p:nvPr userDrawn="1"/>
          </p:nvSpPr>
          <p:spPr bwMode="auto">
            <a:xfrm>
              <a:off x="5392068" y="2667715"/>
              <a:ext cx="115427" cy="1037097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Freeform 708"/>
            <p:cNvSpPr>
              <a:spLocks/>
            </p:cNvSpPr>
            <p:nvPr userDrawn="1"/>
          </p:nvSpPr>
          <p:spPr bwMode="auto">
            <a:xfrm>
              <a:off x="6011178" y="4143784"/>
              <a:ext cx="262346" cy="661084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Freeform 709"/>
            <p:cNvSpPr>
              <a:spLocks/>
            </p:cNvSpPr>
            <p:nvPr userDrawn="1"/>
          </p:nvSpPr>
          <p:spPr bwMode="auto">
            <a:xfrm>
              <a:off x="6011179" y="2607378"/>
              <a:ext cx="288568" cy="1536408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Line 710"/>
            <p:cNvSpPr>
              <a:spLocks noChangeShapeType="1"/>
            </p:cNvSpPr>
            <p:nvPr userDrawn="1"/>
          </p:nvSpPr>
          <p:spPr bwMode="auto">
            <a:xfrm>
              <a:off x="6040910" y="2471838"/>
              <a:ext cx="15740" cy="13554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Line 711"/>
            <p:cNvSpPr>
              <a:spLocks noChangeShapeType="1"/>
            </p:cNvSpPr>
            <p:nvPr userDrawn="1"/>
          </p:nvSpPr>
          <p:spPr bwMode="auto">
            <a:xfrm flipH="1">
              <a:off x="4988947" y="2662397"/>
              <a:ext cx="481831" cy="45828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Line 712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6414" cy="6208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Line 713"/>
            <p:cNvSpPr>
              <a:spLocks noChangeShapeType="1"/>
            </p:cNvSpPr>
            <p:nvPr userDrawn="1"/>
          </p:nvSpPr>
          <p:spPr bwMode="auto">
            <a:xfrm flipH="1" flipV="1">
              <a:off x="6657687" y="2619538"/>
              <a:ext cx="155361" cy="40407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Line 714"/>
            <p:cNvSpPr>
              <a:spLocks noChangeShapeType="1"/>
            </p:cNvSpPr>
            <p:nvPr userDrawn="1"/>
          </p:nvSpPr>
          <p:spPr bwMode="auto">
            <a:xfrm flipH="1" flipV="1">
              <a:off x="6813049" y="3023616"/>
              <a:ext cx="299062" cy="52467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Line 715"/>
            <p:cNvSpPr>
              <a:spLocks noChangeShapeType="1"/>
            </p:cNvSpPr>
            <p:nvPr userDrawn="1"/>
          </p:nvSpPr>
          <p:spPr bwMode="auto">
            <a:xfrm flipH="1" flipV="1">
              <a:off x="7112111" y="3548285"/>
              <a:ext cx="13116" cy="70655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Freeform 716"/>
            <p:cNvSpPr>
              <a:spLocks/>
            </p:cNvSpPr>
            <p:nvPr userDrawn="1"/>
          </p:nvSpPr>
          <p:spPr bwMode="auto">
            <a:xfrm>
              <a:off x="6011179" y="4143785"/>
              <a:ext cx="1114049" cy="210743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Line 717"/>
            <p:cNvSpPr>
              <a:spLocks noChangeShapeType="1"/>
            </p:cNvSpPr>
            <p:nvPr userDrawn="1"/>
          </p:nvSpPr>
          <p:spPr bwMode="auto">
            <a:xfrm>
              <a:off x="5392068" y="3704811"/>
              <a:ext cx="619110" cy="438974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Line 718"/>
            <p:cNvSpPr>
              <a:spLocks noChangeShapeType="1"/>
            </p:cNvSpPr>
            <p:nvPr userDrawn="1"/>
          </p:nvSpPr>
          <p:spPr bwMode="auto">
            <a:xfrm>
              <a:off x="4988947" y="3120679"/>
              <a:ext cx="403121" cy="584132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Line 719"/>
            <p:cNvSpPr>
              <a:spLocks noChangeShapeType="1"/>
            </p:cNvSpPr>
            <p:nvPr userDrawn="1"/>
          </p:nvSpPr>
          <p:spPr bwMode="auto">
            <a:xfrm flipH="1">
              <a:off x="4988947" y="2989512"/>
              <a:ext cx="518549" cy="131167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Line 720"/>
            <p:cNvSpPr>
              <a:spLocks noChangeShapeType="1"/>
            </p:cNvSpPr>
            <p:nvPr userDrawn="1"/>
          </p:nvSpPr>
          <p:spPr bwMode="auto">
            <a:xfrm flipH="1">
              <a:off x="5507496" y="2607378"/>
              <a:ext cx="549154" cy="38213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0" name="Line 721"/>
            <p:cNvSpPr>
              <a:spLocks noChangeShapeType="1"/>
            </p:cNvSpPr>
            <p:nvPr userDrawn="1"/>
          </p:nvSpPr>
          <p:spPr bwMode="auto">
            <a:xfrm flipH="1" flipV="1">
              <a:off x="6056650" y="2607378"/>
              <a:ext cx="756399" cy="416238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1" name="Freeform 722"/>
            <p:cNvSpPr>
              <a:spLocks/>
            </p:cNvSpPr>
            <p:nvPr userDrawn="1"/>
          </p:nvSpPr>
          <p:spPr bwMode="auto">
            <a:xfrm>
              <a:off x="6813049" y="3023616"/>
              <a:ext cx="367269" cy="511553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2" name="Freeform 723"/>
            <p:cNvSpPr>
              <a:spLocks/>
            </p:cNvSpPr>
            <p:nvPr userDrawn="1"/>
          </p:nvSpPr>
          <p:spPr bwMode="auto">
            <a:xfrm>
              <a:off x="6799058" y="3023616"/>
              <a:ext cx="314802" cy="1330912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3" name="Line 724"/>
            <p:cNvSpPr>
              <a:spLocks noChangeShapeType="1"/>
            </p:cNvSpPr>
            <p:nvPr userDrawn="1"/>
          </p:nvSpPr>
          <p:spPr bwMode="auto">
            <a:xfrm flipV="1">
              <a:off x="6299747" y="3023616"/>
              <a:ext cx="513302" cy="1643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4" name="Line 725"/>
            <p:cNvSpPr>
              <a:spLocks noChangeShapeType="1"/>
            </p:cNvSpPr>
            <p:nvPr userDrawn="1"/>
          </p:nvSpPr>
          <p:spPr bwMode="auto">
            <a:xfrm flipV="1">
              <a:off x="5392068" y="3188012"/>
              <a:ext cx="907679" cy="523795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5" name="Freeform 726"/>
            <p:cNvSpPr>
              <a:spLocks/>
            </p:cNvSpPr>
            <p:nvPr userDrawn="1"/>
          </p:nvSpPr>
          <p:spPr bwMode="auto">
            <a:xfrm>
              <a:off x="5035293" y="3711807"/>
              <a:ext cx="482696" cy="685568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6" name="Line 728"/>
            <p:cNvSpPr>
              <a:spLocks noChangeShapeType="1"/>
            </p:cNvSpPr>
            <p:nvPr userDrawn="1"/>
          </p:nvSpPr>
          <p:spPr bwMode="auto">
            <a:xfrm flipH="1">
              <a:off x="5517989" y="4143785"/>
              <a:ext cx="493190" cy="25359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7" name="Freeform 729"/>
            <p:cNvSpPr>
              <a:spLocks/>
            </p:cNvSpPr>
            <p:nvPr userDrawn="1"/>
          </p:nvSpPr>
          <p:spPr bwMode="auto">
            <a:xfrm>
              <a:off x="6011179" y="3548285"/>
              <a:ext cx="1100932" cy="595500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8" name="Freeform 730"/>
            <p:cNvSpPr>
              <a:spLocks/>
            </p:cNvSpPr>
            <p:nvPr userDrawn="1"/>
          </p:nvSpPr>
          <p:spPr bwMode="auto">
            <a:xfrm>
              <a:off x="5556465" y="4627355"/>
              <a:ext cx="1125417" cy="101436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9" name="Freeform 731"/>
            <p:cNvSpPr>
              <a:spLocks/>
            </p:cNvSpPr>
            <p:nvPr userDrawn="1"/>
          </p:nvSpPr>
          <p:spPr bwMode="auto">
            <a:xfrm>
              <a:off x="5517989" y="4354526"/>
              <a:ext cx="1288064" cy="306057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0" name="Line 732"/>
            <p:cNvSpPr>
              <a:spLocks noChangeShapeType="1"/>
            </p:cNvSpPr>
            <p:nvPr userDrawn="1"/>
          </p:nvSpPr>
          <p:spPr bwMode="auto">
            <a:xfrm>
              <a:off x="6299747" y="3188012"/>
              <a:ext cx="500185" cy="482696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1" name="Line 733"/>
            <p:cNvSpPr>
              <a:spLocks noChangeShapeType="1"/>
            </p:cNvSpPr>
            <p:nvPr userDrawn="1"/>
          </p:nvSpPr>
          <p:spPr bwMode="auto">
            <a:xfrm>
              <a:off x="5507496" y="2989512"/>
              <a:ext cx="792251" cy="198500"/>
            </a:xfrm>
            <a:prstGeom prst="line">
              <a:avLst/>
            </a:prstGeom>
            <a:noFill/>
            <a:ln w="0">
              <a:solidFill>
                <a:schemeClr val="bg1">
                  <a:lumMod val="75000"/>
                  <a:alpha val="50000"/>
                </a:schemeClr>
              </a:solidFill>
              <a:prstDash val="solid"/>
              <a:round/>
              <a:headEnd type="oval" w="sm" len="sm"/>
              <a:tailEnd type="oval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5862036" y="3002784"/>
            <a:ext cx="3542641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  <a:scene3d>
              <a:camera prst="orthographicFront"/>
              <a:lightRig rig="threePt" dir="t"/>
            </a:scene3d>
            <a:sp3d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3600" dirty="0">
                <a:solidFill>
                  <a:srgbClr val="8EE0DC"/>
                </a:solidFill>
                <a:effectLst/>
                <a:latin typeface="Calibri" panose="020F0502020204030204" pitchFamily="34" charset="0"/>
              </a:rPr>
              <a:t>机器人开发过程</a:t>
            </a:r>
          </a:p>
        </p:txBody>
      </p:sp>
      <p:cxnSp>
        <p:nvCxnSpPr>
          <p:cNvPr id="56" name="Straight Connector 4"/>
          <p:cNvCxnSpPr/>
          <p:nvPr/>
        </p:nvCxnSpPr>
        <p:spPr>
          <a:xfrm>
            <a:off x="5938237" y="3714920"/>
            <a:ext cx="2886293" cy="0"/>
          </a:xfrm>
          <a:prstGeom prst="line">
            <a:avLst/>
          </a:prstGeom>
          <a:ln w="3175">
            <a:solidFill>
              <a:srgbClr val="8EE0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3"/>
          <p:cNvSpPr txBox="1">
            <a:spLocks noChangeArrowheads="1"/>
          </p:cNvSpPr>
          <p:nvPr/>
        </p:nvSpPr>
        <p:spPr bwMode="auto">
          <a:xfrm>
            <a:off x="5896857" y="3846878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01-1.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确认需求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 bwMode="auto">
          <a:xfrm>
            <a:off x="5896857" y="4201023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01-2.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开发机器人相关功能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Rectangle 3"/>
          <p:cNvSpPr txBox="1">
            <a:spLocks noChangeArrowheads="1"/>
          </p:cNvSpPr>
          <p:nvPr/>
        </p:nvSpPr>
        <p:spPr bwMode="auto">
          <a:xfrm>
            <a:off x="5896857" y="4555167"/>
            <a:ext cx="2795325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en-US" altLang="ko-KR" sz="1400" b="0" dirty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01-3</a:t>
            </a:r>
            <a:r>
              <a:rPr lang="en-US" altLang="ko-KR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接 </a:t>
            </a:r>
            <a:r>
              <a:rPr lang="en-US" altLang="zh-CN" sz="1400" b="0" dirty="0" err="1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WeTest</a:t>
            </a:r>
            <a:r>
              <a:rPr lang="en-US" altLang="zh-CN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CN" altLang="en-US" sz="1400" b="0" dirty="0" smtClean="0">
                <a:solidFill>
                  <a:prstClr val="white">
                    <a:lumMod val="95000"/>
                  </a:prst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网页上报</a:t>
            </a:r>
            <a:endParaRPr lang="en-US" altLang="ko-KR" sz="1400" b="0" dirty="0">
              <a:solidFill>
                <a:prstClr val="white">
                  <a:lumMod val="95000"/>
                </a:prst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4" name="Group 1"/>
          <p:cNvGrpSpPr/>
          <p:nvPr/>
        </p:nvGrpSpPr>
        <p:grpSpPr>
          <a:xfrm>
            <a:off x="-2982769" y="3616264"/>
            <a:ext cx="6950890" cy="7035260"/>
            <a:chOff x="4297681" y="2137013"/>
            <a:chExt cx="3596640" cy="3640296"/>
          </a:xfrm>
        </p:grpSpPr>
        <p:sp>
          <p:nvSpPr>
            <p:cNvPr id="65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05"/>
            <p:cNvSpPr>
              <a:spLocks/>
            </p:cNvSpPr>
            <p:nvPr/>
          </p:nvSpPr>
          <p:spPr bwMode="auto">
            <a:xfrm>
              <a:off x="5112461" y="2348476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Line 713"/>
            <p:cNvSpPr>
              <a:spLocks noChangeShapeType="1"/>
            </p:cNvSpPr>
            <p:nvPr/>
          </p:nvSpPr>
          <p:spPr bwMode="auto">
            <a:xfrm flipH="1" flipV="1">
              <a:off x="6981510" y="2366234"/>
              <a:ext cx="237017" cy="63173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9" name="Group 1"/>
          <p:cNvGrpSpPr/>
          <p:nvPr/>
        </p:nvGrpSpPr>
        <p:grpSpPr>
          <a:xfrm>
            <a:off x="9290190" y="-3412530"/>
            <a:ext cx="5803619" cy="5874063"/>
            <a:chOff x="4297681" y="2137013"/>
            <a:chExt cx="3596640" cy="3640296"/>
          </a:xfrm>
        </p:grpSpPr>
        <p:sp>
          <p:nvSpPr>
            <p:cNvPr id="100" name="Line 699"/>
            <p:cNvSpPr>
              <a:spLocks noChangeShapeType="1"/>
            </p:cNvSpPr>
            <p:nvPr/>
          </p:nvSpPr>
          <p:spPr bwMode="auto">
            <a:xfrm flipH="1" flipV="1">
              <a:off x="6010042" y="2137013"/>
              <a:ext cx="971473" cy="229223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00"/>
            <p:cNvSpPr>
              <a:spLocks/>
            </p:cNvSpPr>
            <p:nvPr/>
          </p:nvSpPr>
          <p:spPr bwMode="auto">
            <a:xfrm>
              <a:off x="6981517" y="2366236"/>
              <a:ext cx="912804" cy="1547262"/>
            </a:xfrm>
            <a:custGeom>
              <a:avLst/>
              <a:gdLst>
                <a:gd name="T0" fmla="*/ 669 w 669"/>
                <a:gd name="T1" fmla="*/ 1134 h 1134"/>
                <a:gd name="T2" fmla="*/ 591 w 669"/>
                <a:gd name="T3" fmla="*/ 550 h 1134"/>
                <a:gd name="T4" fmla="*/ 0 w 669"/>
                <a:gd name="T5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9" h="1134">
                  <a:moveTo>
                    <a:pt x="669" y="1134"/>
                  </a:moveTo>
                  <a:lnTo>
                    <a:pt x="591" y="55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01"/>
            <p:cNvSpPr>
              <a:spLocks/>
            </p:cNvSpPr>
            <p:nvPr/>
          </p:nvSpPr>
          <p:spPr bwMode="auto">
            <a:xfrm>
              <a:off x="5240505" y="3913500"/>
              <a:ext cx="2653816" cy="1863809"/>
            </a:xfrm>
            <a:custGeom>
              <a:avLst/>
              <a:gdLst>
                <a:gd name="T0" fmla="*/ 0 w 1945"/>
                <a:gd name="T1" fmla="*/ 1276 h 1366"/>
                <a:gd name="T2" fmla="*/ 830 w 1945"/>
                <a:gd name="T3" fmla="*/ 1366 h 1366"/>
                <a:gd name="T4" fmla="*/ 1305 w 1945"/>
                <a:gd name="T5" fmla="*/ 1162 h 1366"/>
                <a:gd name="T6" fmla="*/ 1804 w 1945"/>
                <a:gd name="T7" fmla="*/ 737 h 1366"/>
                <a:gd name="T8" fmla="*/ 1945 w 1945"/>
                <a:gd name="T9" fmla="*/ 0 h 1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1366">
                  <a:moveTo>
                    <a:pt x="0" y="1276"/>
                  </a:moveTo>
                  <a:lnTo>
                    <a:pt x="830" y="1366"/>
                  </a:lnTo>
                  <a:lnTo>
                    <a:pt x="1305" y="1162"/>
                  </a:lnTo>
                  <a:lnTo>
                    <a:pt x="1804" y="737"/>
                  </a:lnTo>
                  <a:lnTo>
                    <a:pt x="1945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Line 702"/>
            <p:cNvSpPr>
              <a:spLocks noChangeShapeType="1"/>
            </p:cNvSpPr>
            <p:nvPr/>
          </p:nvSpPr>
          <p:spPr bwMode="auto">
            <a:xfrm>
              <a:off x="4440949" y="4633919"/>
              <a:ext cx="799556" cy="10205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03"/>
            <p:cNvSpPr>
              <a:spLocks/>
            </p:cNvSpPr>
            <p:nvPr/>
          </p:nvSpPr>
          <p:spPr bwMode="auto">
            <a:xfrm>
              <a:off x="4297681" y="3149337"/>
              <a:ext cx="143268" cy="1484584"/>
            </a:xfrm>
            <a:custGeom>
              <a:avLst/>
              <a:gdLst>
                <a:gd name="T0" fmla="*/ 609 w 609"/>
                <a:gd name="T1" fmla="*/ 0 h 1611"/>
                <a:gd name="T2" fmla="*/ 592 w 609"/>
                <a:gd name="T3" fmla="*/ 5 h 1611"/>
                <a:gd name="T4" fmla="*/ 313 w 609"/>
                <a:gd name="T5" fmla="*/ 392 h 1611"/>
                <a:gd name="T6" fmla="*/ 52 w 609"/>
                <a:gd name="T7" fmla="*/ 523 h 1611"/>
                <a:gd name="T8" fmla="*/ 0 w 609"/>
                <a:gd name="T9" fmla="*/ 1132 h 1611"/>
                <a:gd name="T10" fmla="*/ 105 w 609"/>
                <a:gd name="T11" fmla="*/ 1611 h 1611"/>
                <a:gd name="connsiteX0" fmla="*/ 10000 w 10018"/>
                <a:gd name="connsiteY0" fmla="*/ 0 h 10000"/>
                <a:gd name="connsiteX1" fmla="*/ 10018 w 10018"/>
                <a:gd name="connsiteY1" fmla="*/ 1358 h 10000"/>
                <a:gd name="connsiteX2" fmla="*/ 5140 w 10018"/>
                <a:gd name="connsiteY2" fmla="*/ 2433 h 10000"/>
                <a:gd name="connsiteX3" fmla="*/ 854 w 10018"/>
                <a:gd name="connsiteY3" fmla="*/ 3246 h 10000"/>
                <a:gd name="connsiteX4" fmla="*/ 0 w 10018"/>
                <a:gd name="connsiteY4" fmla="*/ 7027 h 10000"/>
                <a:gd name="connsiteX5" fmla="*/ 1724 w 10018"/>
                <a:gd name="connsiteY5" fmla="*/ 10000 h 10000"/>
                <a:gd name="connsiteX0" fmla="*/ 12868 w 12868"/>
                <a:gd name="connsiteY0" fmla="*/ 0 h 9028"/>
                <a:gd name="connsiteX1" fmla="*/ 10018 w 12868"/>
                <a:gd name="connsiteY1" fmla="*/ 386 h 9028"/>
                <a:gd name="connsiteX2" fmla="*/ 5140 w 12868"/>
                <a:gd name="connsiteY2" fmla="*/ 1461 h 9028"/>
                <a:gd name="connsiteX3" fmla="*/ 854 w 12868"/>
                <a:gd name="connsiteY3" fmla="*/ 2274 h 9028"/>
                <a:gd name="connsiteX4" fmla="*/ 0 w 12868"/>
                <a:gd name="connsiteY4" fmla="*/ 6055 h 9028"/>
                <a:gd name="connsiteX5" fmla="*/ 1724 w 12868"/>
                <a:gd name="connsiteY5" fmla="*/ 9028 h 9028"/>
                <a:gd name="connsiteX0" fmla="*/ 7785 w 7785"/>
                <a:gd name="connsiteY0" fmla="*/ 0 h 9572"/>
                <a:gd name="connsiteX1" fmla="*/ 3994 w 7785"/>
                <a:gd name="connsiteY1" fmla="*/ 1190 h 9572"/>
                <a:gd name="connsiteX2" fmla="*/ 664 w 7785"/>
                <a:gd name="connsiteY2" fmla="*/ 2091 h 9572"/>
                <a:gd name="connsiteX3" fmla="*/ 0 w 7785"/>
                <a:gd name="connsiteY3" fmla="*/ 6279 h 9572"/>
                <a:gd name="connsiteX4" fmla="*/ 1340 w 7785"/>
                <a:gd name="connsiteY4" fmla="*/ 9572 h 9572"/>
                <a:gd name="connsiteX0" fmla="*/ 5130 w 5130"/>
                <a:gd name="connsiteY0" fmla="*/ 0 h 8757"/>
                <a:gd name="connsiteX1" fmla="*/ 853 w 5130"/>
                <a:gd name="connsiteY1" fmla="*/ 941 h 8757"/>
                <a:gd name="connsiteX2" fmla="*/ 0 w 5130"/>
                <a:gd name="connsiteY2" fmla="*/ 5317 h 8757"/>
                <a:gd name="connsiteX3" fmla="*/ 1721 w 5130"/>
                <a:gd name="connsiteY3" fmla="*/ 8757 h 8757"/>
                <a:gd name="connsiteX0" fmla="*/ 1663 w 3355"/>
                <a:gd name="connsiteY0" fmla="*/ 0 h 8925"/>
                <a:gd name="connsiteX1" fmla="*/ 0 w 3355"/>
                <a:gd name="connsiteY1" fmla="*/ 4997 h 8925"/>
                <a:gd name="connsiteX2" fmla="*/ 3355 w 3355"/>
                <a:gd name="connsiteY2" fmla="*/ 8925 h 8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55" h="8925">
                  <a:moveTo>
                    <a:pt x="1663" y="0"/>
                  </a:moveTo>
                  <a:lnTo>
                    <a:pt x="0" y="4997"/>
                  </a:lnTo>
                  <a:lnTo>
                    <a:pt x="3355" y="892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Line 704"/>
            <p:cNvSpPr>
              <a:spLocks noChangeShapeType="1"/>
            </p:cNvSpPr>
            <p:nvPr/>
          </p:nvSpPr>
          <p:spPr bwMode="auto">
            <a:xfrm flipH="1">
              <a:off x="5114925" y="2137013"/>
              <a:ext cx="895116" cy="2966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705"/>
            <p:cNvSpPr>
              <a:spLocks/>
            </p:cNvSpPr>
            <p:nvPr/>
          </p:nvSpPr>
          <p:spPr bwMode="auto">
            <a:xfrm>
              <a:off x="5114925" y="2340343"/>
              <a:ext cx="1871166" cy="103615"/>
            </a:xfrm>
            <a:custGeom>
              <a:avLst/>
              <a:gdLst>
                <a:gd name="T0" fmla="*/ 0 w 1375"/>
                <a:gd name="T1" fmla="*/ 69 h 119"/>
                <a:gd name="T2" fmla="*/ 0 w 1375"/>
                <a:gd name="T3" fmla="*/ 69 h 119"/>
                <a:gd name="T4" fmla="*/ 681 w 1375"/>
                <a:gd name="T5" fmla="*/ 0 h 119"/>
                <a:gd name="T6" fmla="*/ 681 w 1375"/>
                <a:gd name="T7" fmla="*/ 0 h 119"/>
                <a:gd name="T8" fmla="*/ 1375 w 1375"/>
                <a:gd name="T9" fmla="*/ 13 h 119"/>
                <a:gd name="T10" fmla="*/ 1279 w 1375"/>
                <a:gd name="T11" fmla="*/ 119 h 119"/>
                <a:gd name="connsiteX0" fmla="*/ 0 w 10000"/>
                <a:gd name="connsiteY0" fmla="*/ 5798 h 12759"/>
                <a:gd name="connsiteX1" fmla="*/ 0 w 10000"/>
                <a:gd name="connsiteY1" fmla="*/ 5798 h 12759"/>
                <a:gd name="connsiteX2" fmla="*/ 4953 w 10000"/>
                <a:gd name="connsiteY2" fmla="*/ 0 h 12759"/>
                <a:gd name="connsiteX3" fmla="*/ 4953 w 10000"/>
                <a:gd name="connsiteY3" fmla="*/ 0 h 12759"/>
                <a:gd name="connsiteX4" fmla="*/ 10000 w 10000"/>
                <a:gd name="connsiteY4" fmla="*/ 1092 h 12759"/>
                <a:gd name="connsiteX5" fmla="*/ 9413 w 10000"/>
                <a:gd name="connsiteY5" fmla="*/ 12759 h 12759"/>
                <a:gd name="connsiteX0" fmla="*/ 0 w 10000"/>
                <a:gd name="connsiteY0" fmla="*/ 5798 h 5798"/>
                <a:gd name="connsiteX1" fmla="*/ 0 w 10000"/>
                <a:gd name="connsiteY1" fmla="*/ 5798 h 5798"/>
                <a:gd name="connsiteX2" fmla="*/ 4953 w 10000"/>
                <a:gd name="connsiteY2" fmla="*/ 0 h 5798"/>
                <a:gd name="connsiteX3" fmla="*/ 4953 w 10000"/>
                <a:gd name="connsiteY3" fmla="*/ 0 h 5798"/>
                <a:gd name="connsiteX4" fmla="*/ 10000 w 10000"/>
                <a:gd name="connsiteY4" fmla="*/ 1092 h 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5798">
                  <a:moveTo>
                    <a:pt x="0" y="5798"/>
                  </a:moveTo>
                  <a:lnTo>
                    <a:pt x="0" y="5798"/>
                  </a:lnTo>
                  <a:lnTo>
                    <a:pt x="4953" y="0"/>
                  </a:lnTo>
                  <a:lnTo>
                    <a:pt x="4953" y="0"/>
                  </a:lnTo>
                  <a:lnTo>
                    <a:pt x="10000" y="1092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706"/>
            <p:cNvSpPr>
              <a:spLocks/>
            </p:cNvSpPr>
            <p:nvPr/>
          </p:nvSpPr>
          <p:spPr bwMode="auto">
            <a:xfrm>
              <a:off x="4997636" y="4060857"/>
              <a:ext cx="242869" cy="1593654"/>
            </a:xfrm>
            <a:custGeom>
              <a:avLst/>
              <a:gdLst>
                <a:gd name="T0" fmla="*/ 0 w 178"/>
                <a:gd name="T1" fmla="*/ 0 h 1168"/>
                <a:gd name="T2" fmla="*/ 144 w 178"/>
                <a:gd name="T3" fmla="*/ 792 h 1168"/>
                <a:gd name="T4" fmla="*/ 178 w 178"/>
                <a:gd name="T5" fmla="*/ 1168 h 1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1168">
                  <a:moveTo>
                    <a:pt x="0" y="0"/>
                  </a:moveTo>
                  <a:lnTo>
                    <a:pt x="144" y="792"/>
                  </a:lnTo>
                  <a:lnTo>
                    <a:pt x="178" y="1168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07"/>
            <p:cNvSpPr>
              <a:spLocks/>
            </p:cNvSpPr>
            <p:nvPr/>
          </p:nvSpPr>
          <p:spPr bwMode="auto">
            <a:xfrm>
              <a:off x="4997636" y="2442645"/>
              <a:ext cx="180104" cy="1618213"/>
            </a:xfrm>
            <a:custGeom>
              <a:avLst/>
              <a:gdLst>
                <a:gd name="T0" fmla="*/ 79 w 132"/>
                <a:gd name="T1" fmla="*/ 0 h 1186"/>
                <a:gd name="T2" fmla="*/ 132 w 132"/>
                <a:gd name="T3" fmla="*/ 368 h 1186"/>
                <a:gd name="T4" fmla="*/ 0 w 132"/>
                <a:gd name="T5" fmla="*/ 118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1186">
                  <a:moveTo>
                    <a:pt x="79" y="0"/>
                  </a:moveTo>
                  <a:lnTo>
                    <a:pt x="132" y="368"/>
                  </a:lnTo>
                  <a:lnTo>
                    <a:pt x="0" y="118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08"/>
            <p:cNvSpPr>
              <a:spLocks/>
            </p:cNvSpPr>
            <p:nvPr/>
          </p:nvSpPr>
          <p:spPr bwMode="auto">
            <a:xfrm>
              <a:off x="5963651" y="4745799"/>
              <a:ext cx="409345" cy="1031510"/>
            </a:xfrm>
            <a:custGeom>
              <a:avLst/>
              <a:gdLst>
                <a:gd name="T0" fmla="*/ 0 w 398"/>
                <a:gd name="T1" fmla="*/ 0 h 756"/>
                <a:gd name="T2" fmla="*/ 219 w 398"/>
                <a:gd name="T3" fmla="*/ 591 h 756"/>
                <a:gd name="T4" fmla="*/ 300 w 398"/>
                <a:gd name="T5" fmla="*/ 756 h 756"/>
                <a:gd name="T6" fmla="*/ 398 w 398"/>
                <a:gd name="T7" fmla="*/ 595 h 756"/>
                <a:gd name="connsiteX0" fmla="*/ 0 w 13102"/>
                <a:gd name="connsiteY0" fmla="*/ 0 h 10000"/>
                <a:gd name="connsiteX1" fmla="*/ 5503 w 13102"/>
                <a:gd name="connsiteY1" fmla="*/ 7817 h 10000"/>
                <a:gd name="connsiteX2" fmla="*/ 7538 w 13102"/>
                <a:gd name="connsiteY2" fmla="*/ 10000 h 10000"/>
                <a:gd name="connsiteX3" fmla="*/ 13102 w 13102"/>
                <a:gd name="connsiteY3" fmla="*/ 9384 h 10000"/>
                <a:gd name="connsiteX0" fmla="*/ 0 w 7538"/>
                <a:gd name="connsiteY0" fmla="*/ 0 h 10000"/>
                <a:gd name="connsiteX1" fmla="*/ 5503 w 7538"/>
                <a:gd name="connsiteY1" fmla="*/ 7817 h 10000"/>
                <a:gd name="connsiteX2" fmla="*/ 7538 w 7538"/>
                <a:gd name="connsiteY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38" h="10000">
                  <a:moveTo>
                    <a:pt x="0" y="0"/>
                  </a:moveTo>
                  <a:lnTo>
                    <a:pt x="5503" y="7817"/>
                  </a:lnTo>
                  <a:lnTo>
                    <a:pt x="7538" y="1000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09"/>
            <p:cNvSpPr>
              <a:spLocks/>
            </p:cNvSpPr>
            <p:nvPr/>
          </p:nvSpPr>
          <p:spPr bwMode="auto">
            <a:xfrm>
              <a:off x="5963652" y="2348500"/>
              <a:ext cx="450260" cy="2397304"/>
            </a:xfrm>
            <a:custGeom>
              <a:avLst/>
              <a:gdLst>
                <a:gd name="T0" fmla="*/ 52 w 330"/>
                <a:gd name="T1" fmla="*/ 0 h 1757"/>
                <a:gd name="T2" fmla="*/ 330 w 330"/>
                <a:gd name="T3" fmla="*/ 664 h 1757"/>
                <a:gd name="T4" fmla="*/ 0 w 330"/>
                <a:gd name="T5" fmla="*/ 1757 h 1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0" h="1757">
                  <a:moveTo>
                    <a:pt x="52" y="0"/>
                  </a:moveTo>
                  <a:lnTo>
                    <a:pt x="330" y="664"/>
                  </a:lnTo>
                  <a:lnTo>
                    <a:pt x="0" y="175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Line 710"/>
            <p:cNvSpPr>
              <a:spLocks noChangeShapeType="1"/>
            </p:cNvSpPr>
            <p:nvPr/>
          </p:nvSpPr>
          <p:spPr bwMode="auto">
            <a:xfrm>
              <a:off x="6010042" y="2137015"/>
              <a:ext cx="24560" cy="21148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Line 711"/>
            <p:cNvSpPr>
              <a:spLocks noChangeShapeType="1"/>
            </p:cNvSpPr>
            <p:nvPr/>
          </p:nvSpPr>
          <p:spPr bwMode="auto">
            <a:xfrm flipH="1">
              <a:off x="4368632" y="2434349"/>
              <a:ext cx="751816" cy="71507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Line 712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12851" cy="9687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Line 713"/>
            <p:cNvSpPr>
              <a:spLocks noChangeShapeType="1"/>
            </p:cNvSpPr>
            <p:nvPr/>
          </p:nvSpPr>
          <p:spPr bwMode="auto">
            <a:xfrm flipH="1" flipV="1">
              <a:off x="6972417" y="2367473"/>
              <a:ext cx="242415" cy="63049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Line 714"/>
            <p:cNvSpPr>
              <a:spLocks noChangeShapeType="1"/>
            </p:cNvSpPr>
            <p:nvPr/>
          </p:nvSpPr>
          <p:spPr bwMode="auto">
            <a:xfrm flipH="1" flipV="1">
              <a:off x="7214834" y="2997969"/>
              <a:ext cx="466634" cy="818657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Line 715"/>
            <p:cNvSpPr>
              <a:spLocks noChangeShapeType="1"/>
            </p:cNvSpPr>
            <p:nvPr/>
          </p:nvSpPr>
          <p:spPr bwMode="auto">
            <a:xfrm flipH="1" flipV="1">
              <a:off x="7681469" y="3816627"/>
              <a:ext cx="20465" cy="110245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16"/>
            <p:cNvSpPr>
              <a:spLocks/>
            </p:cNvSpPr>
            <p:nvPr/>
          </p:nvSpPr>
          <p:spPr bwMode="auto">
            <a:xfrm>
              <a:off x="5963652" y="4745802"/>
              <a:ext cx="1738283" cy="328828"/>
            </a:xfrm>
            <a:custGeom>
              <a:avLst/>
              <a:gdLst>
                <a:gd name="T0" fmla="*/ 0 w 1274"/>
                <a:gd name="T1" fmla="*/ 0 h 241"/>
                <a:gd name="T2" fmla="*/ 909 w 1274"/>
                <a:gd name="T3" fmla="*/ 241 h 241"/>
                <a:gd name="T4" fmla="*/ 1274 w 1274"/>
                <a:gd name="T5" fmla="*/ 12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4" h="241">
                  <a:moveTo>
                    <a:pt x="0" y="0"/>
                  </a:moveTo>
                  <a:lnTo>
                    <a:pt x="909" y="241"/>
                  </a:lnTo>
                  <a:lnTo>
                    <a:pt x="1274" y="127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Line 717"/>
            <p:cNvSpPr>
              <a:spLocks noChangeShapeType="1"/>
            </p:cNvSpPr>
            <p:nvPr/>
          </p:nvSpPr>
          <p:spPr bwMode="auto">
            <a:xfrm>
              <a:off x="4997636" y="4060859"/>
              <a:ext cx="966016" cy="68494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Line 718"/>
            <p:cNvSpPr>
              <a:spLocks noChangeShapeType="1"/>
            </p:cNvSpPr>
            <p:nvPr/>
          </p:nvSpPr>
          <p:spPr bwMode="auto">
            <a:xfrm>
              <a:off x="4368632" y="3149421"/>
              <a:ext cx="629002" cy="911438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Line 719"/>
            <p:cNvSpPr>
              <a:spLocks noChangeShapeType="1"/>
            </p:cNvSpPr>
            <p:nvPr/>
          </p:nvSpPr>
          <p:spPr bwMode="auto">
            <a:xfrm flipH="1">
              <a:off x="4368634" y="2944756"/>
              <a:ext cx="809106" cy="20466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Line 720"/>
            <p:cNvSpPr>
              <a:spLocks noChangeShapeType="1"/>
            </p:cNvSpPr>
            <p:nvPr/>
          </p:nvSpPr>
          <p:spPr bwMode="auto">
            <a:xfrm flipH="1">
              <a:off x="5177742" y="2348501"/>
              <a:ext cx="856862" cy="59625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Line 721"/>
            <p:cNvSpPr>
              <a:spLocks noChangeShapeType="1"/>
            </p:cNvSpPr>
            <p:nvPr/>
          </p:nvSpPr>
          <p:spPr bwMode="auto">
            <a:xfrm flipH="1" flipV="1">
              <a:off x="6034604" y="2348500"/>
              <a:ext cx="1180232" cy="649470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22"/>
            <p:cNvSpPr>
              <a:spLocks/>
            </p:cNvSpPr>
            <p:nvPr/>
          </p:nvSpPr>
          <p:spPr bwMode="auto">
            <a:xfrm>
              <a:off x="7214833" y="2997968"/>
              <a:ext cx="573059" cy="798191"/>
            </a:xfrm>
            <a:custGeom>
              <a:avLst/>
              <a:gdLst>
                <a:gd name="T0" fmla="*/ 344 w 420"/>
                <a:gd name="T1" fmla="*/ 585 h 585"/>
                <a:gd name="T2" fmla="*/ 420 w 420"/>
                <a:gd name="T3" fmla="*/ 87 h 585"/>
                <a:gd name="T4" fmla="*/ 0 w 420"/>
                <a:gd name="T5" fmla="*/ 0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0" h="585">
                  <a:moveTo>
                    <a:pt x="344" y="585"/>
                  </a:moveTo>
                  <a:lnTo>
                    <a:pt x="420" y="87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23"/>
            <p:cNvSpPr>
              <a:spLocks/>
            </p:cNvSpPr>
            <p:nvPr/>
          </p:nvSpPr>
          <p:spPr bwMode="auto">
            <a:xfrm>
              <a:off x="7193002" y="2997968"/>
              <a:ext cx="491195" cy="2076661"/>
            </a:xfrm>
            <a:custGeom>
              <a:avLst/>
              <a:gdLst>
                <a:gd name="T0" fmla="*/ 16 w 360"/>
                <a:gd name="T1" fmla="*/ 0 h 1522"/>
                <a:gd name="T2" fmla="*/ 0 w 360"/>
                <a:gd name="T3" fmla="*/ 729 h 1522"/>
                <a:gd name="T4" fmla="*/ 8 w 360"/>
                <a:gd name="T5" fmla="*/ 1522 h 1522"/>
                <a:gd name="T6" fmla="*/ 358 w 360"/>
                <a:gd name="T7" fmla="*/ 600 h 1522"/>
                <a:gd name="T8" fmla="*/ 360 w 360"/>
                <a:gd name="T9" fmla="*/ 585 h 1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1522">
                  <a:moveTo>
                    <a:pt x="16" y="0"/>
                  </a:moveTo>
                  <a:lnTo>
                    <a:pt x="0" y="729"/>
                  </a:lnTo>
                  <a:lnTo>
                    <a:pt x="8" y="1522"/>
                  </a:lnTo>
                  <a:lnTo>
                    <a:pt x="358" y="600"/>
                  </a:lnTo>
                  <a:lnTo>
                    <a:pt x="360" y="585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Line 724"/>
            <p:cNvSpPr>
              <a:spLocks noChangeShapeType="1"/>
            </p:cNvSpPr>
            <p:nvPr/>
          </p:nvSpPr>
          <p:spPr bwMode="auto">
            <a:xfrm flipV="1">
              <a:off x="6413914" y="2997968"/>
              <a:ext cx="800921" cy="25651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Line 725"/>
            <p:cNvSpPr>
              <a:spLocks noChangeShapeType="1"/>
            </p:cNvSpPr>
            <p:nvPr/>
          </p:nvSpPr>
          <p:spPr bwMode="auto">
            <a:xfrm flipV="1">
              <a:off x="4997634" y="3254480"/>
              <a:ext cx="1416278" cy="817292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Freeform 726"/>
            <p:cNvSpPr>
              <a:spLocks/>
            </p:cNvSpPr>
            <p:nvPr/>
          </p:nvSpPr>
          <p:spPr bwMode="auto">
            <a:xfrm>
              <a:off x="4440949" y="4071773"/>
              <a:ext cx="753165" cy="1069713"/>
            </a:xfrm>
            <a:custGeom>
              <a:avLst/>
              <a:gdLst>
                <a:gd name="T0" fmla="*/ 552 w 552"/>
                <a:gd name="T1" fmla="*/ 784 h 784"/>
                <a:gd name="T2" fmla="*/ 0 w 552"/>
                <a:gd name="T3" fmla="*/ 412 h 784"/>
                <a:gd name="T4" fmla="*/ 408 w 552"/>
                <a:gd name="T5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2" h="784">
                  <a:moveTo>
                    <a:pt x="552" y="784"/>
                  </a:moveTo>
                  <a:lnTo>
                    <a:pt x="0" y="412"/>
                  </a:lnTo>
                  <a:lnTo>
                    <a:pt x="408" y="0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Line 728"/>
            <p:cNvSpPr>
              <a:spLocks noChangeShapeType="1"/>
            </p:cNvSpPr>
            <p:nvPr/>
          </p:nvSpPr>
          <p:spPr bwMode="auto">
            <a:xfrm flipH="1">
              <a:off x="5194114" y="4745801"/>
              <a:ext cx="769538" cy="395684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Freeform 729"/>
            <p:cNvSpPr>
              <a:spLocks/>
            </p:cNvSpPr>
            <p:nvPr/>
          </p:nvSpPr>
          <p:spPr bwMode="auto">
            <a:xfrm>
              <a:off x="5963654" y="3816625"/>
              <a:ext cx="1717818" cy="929177"/>
            </a:xfrm>
            <a:custGeom>
              <a:avLst/>
              <a:gdLst>
                <a:gd name="T0" fmla="*/ 1259 w 1259"/>
                <a:gd name="T1" fmla="*/ 0 h 681"/>
                <a:gd name="T2" fmla="*/ 902 w 1259"/>
                <a:gd name="T3" fmla="*/ 140 h 681"/>
                <a:gd name="T4" fmla="*/ 0 w 1259"/>
                <a:gd name="T5" fmla="*/ 681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9" h="681">
                  <a:moveTo>
                    <a:pt x="1259" y="0"/>
                  </a:moveTo>
                  <a:lnTo>
                    <a:pt x="902" y="140"/>
                  </a:lnTo>
                  <a:lnTo>
                    <a:pt x="0" y="681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30"/>
            <p:cNvSpPr>
              <a:spLocks/>
            </p:cNvSpPr>
            <p:nvPr/>
          </p:nvSpPr>
          <p:spPr bwMode="auto">
            <a:xfrm>
              <a:off x="5254151" y="5500332"/>
              <a:ext cx="1756021" cy="158273"/>
            </a:xfrm>
            <a:custGeom>
              <a:avLst/>
              <a:gdLst>
                <a:gd name="T0" fmla="*/ 1287 w 1287"/>
                <a:gd name="T1" fmla="*/ 0 h 116"/>
                <a:gd name="T2" fmla="*/ 739 w 1287"/>
                <a:gd name="T3" fmla="*/ 38 h 116"/>
                <a:gd name="T4" fmla="*/ 0 w 1287"/>
                <a:gd name="T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7" h="116">
                  <a:moveTo>
                    <a:pt x="1287" y="0"/>
                  </a:moveTo>
                  <a:lnTo>
                    <a:pt x="739" y="38"/>
                  </a:lnTo>
                  <a:lnTo>
                    <a:pt x="0" y="116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31"/>
            <p:cNvSpPr>
              <a:spLocks/>
            </p:cNvSpPr>
            <p:nvPr/>
          </p:nvSpPr>
          <p:spPr bwMode="auto">
            <a:xfrm>
              <a:off x="5194116" y="5074626"/>
              <a:ext cx="2009806" cy="477551"/>
            </a:xfrm>
            <a:custGeom>
              <a:avLst/>
              <a:gdLst>
                <a:gd name="T0" fmla="*/ 0 w 1473"/>
                <a:gd name="T1" fmla="*/ 49 h 350"/>
                <a:gd name="T2" fmla="*/ 783 w 1473"/>
                <a:gd name="T3" fmla="*/ 350 h 350"/>
                <a:gd name="T4" fmla="*/ 1473 w 1473"/>
                <a:gd name="T5" fmla="*/ 0 h 350"/>
                <a:gd name="T6" fmla="*/ 1348 w 1473"/>
                <a:gd name="T7" fmla="*/ 30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73" h="350">
                  <a:moveTo>
                    <a:pt x="0" y="49"/>
                  </a:moveTo>
                  <a:lnTo>
                    <a:pt x="783" y="350"/>
                  </a:lnTo>
                  <a:lnTo>
                    <a:pt x="1473" y="0"/>
                  </a:lnTo>
                  <a:lnTo>
                    <a:pt x="1348" y="303"/>
                  </a:lnTo>
                </a:path>
              </a:pathLst>
            </a:cu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Line 732"/>
            <p:cNvSpPr>
              <a:spLocks noChangeShapeType="1"/>
            </p:cNvSpPr>
            <p:nvPr/>
          </p:nvSpPr>
          <p:spPr bwMode="auto">
            <a:xfrm>
              <a:off x="6413918" y="3254481"/>
              <a:ext cx="780454" cy="753166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Line 733"/>
            <p:cNvSpPr>
              <a:spLocks noChangeShapeType="1"/>
            </p:cNvSpPr>
            <p:nvPr/>
          </p:nvSpPr>
          <p:spPr bwMode="auto">
            <a:xfrm>
              <a:off x="5177745" y="2944750"/>
              <a:ext cx="1236173" cy="309725"/>
            </a:xfrm>
            <a:prstGeom prst="line">
              <a:avLst/>
            </a:prstGeom>
            <a:noFill/>
            <a:ln w="19050">
              <a:solidFill>
                <a:srgbClr val="54D0CA">
                  <a:alpha val="31000"/>
                </a:srgbClr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295247" y="1856705"/>
            <a:ext cx="2475673" cy="1800000"/>
            <a:chOff x="2730285" y="1816264"/>
            <a:chExt cx="2475673" cy="1800000"/>
          </a:xfrm>
        </p:grpSpPr>
        <p:sp>
          <p:nvSpPr>
            <p:cNvPr id="54" name="Rectangle 1"/>
            <p:cNvSpPr/>
            <p:nvPr/>
          </p:nvSpPr>
          <p:spPr>
            <a:xfrm>
              <a:off x="3068121" y="1816264"/>
              <a:ext cx="1800000" cy="1800000"/>
            </a:xfrm>
            <a:prstGeom prst="ellipse">
              <a:avLst/>
            </a:prstGeom>
            <a:gradFill flip="none" rotWithShape="1"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3"/>
            <p:cNvSpPr txBox="1">
              <a:spLocks noChangeArrowheads="1"/>
            </p:cNvSpPr>
            <p:nvPr/>
          </p:nvSpPr>
          <p:spPr bwMode="auto">
            <a:xfrm>
              <a:off x="3287431" y="1977941"/>
              <a:ext cx="1361380" cy="1017844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600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</a:p>
          </p:txBody>
        </p:sp>
        <p:sp>
          <p:nvSpPr>
            <p:cNvPr id="58" name="Rectangle 3"/>
            <p:cNvSpPr txBox="1">
              <a:spLocks noChangeArrowheads="1"/>
            </p:cNvSpPr>
            <p:nvPr/>
          </p:nvSpPr>
          <p:spPr bwMode="auto">
            <a:xfrm>
              <a:off x="2730285" y="2837170"/>
              <a:ext cx="2475673" cy="463846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r>
                <a:rPr lang="en-US" altLang="ko-KR" sz="2400" b="0" dirty="0">
                  <a:solidFill>
                    <a:prstClr val="white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PART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777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8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9" grpId="0"/>
      <p:bldP spid="60" grpId="0"/>
      <p:bldP spid="6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7208e85-5d91-4ece-a697-98607456b64e"/>
          <p:cNvGrpSpPr>
            <a:grpSpLocks noChangeAspect="1"/>
          </p:cNvGrpSpPr>
          <p:nvPr/>
        </p:nvGrpSpPr>
        <p:grpSpPr>
          <a:xfrm>
            <a:off x="871431" y="2599611"/>
            <a:ext cx="10445857" cy="2879592"/>
            <a:chOff x="769831" y="2180510"/>
            <a:chExt cx="10703032" cy="2950487"/>
          </a:xfrm>
        </p:grpSpPr>
        <p:sp>
          <p:nvSpPr>
            <p:cNvPr id="4" name="任意多边形 3"/>
            <p:cNvSpPr/>
            <p:nvPr/>
          </p:nvSpPr>
          <p:spPr>
            <a:xfrm>
              <a:off x="769831" y="2180510"/>
              <a:ext cx="2585611" cy="2950487"/>
            </a:xfrm>
            <a:custGeom>
              <a:avLst/>
              <a:gdLst>
                <a:gd name="connsiteX0" fmla="*/ 1021691 w 2336780"/>
                <a:gd name="connsiteY0" fmla="*/ 26076 h 2666541"/>
                <a:gd name="connsiteX1" fmla="*/ 44173 w 2336780"/>
                <a:gd name="connsiteY1" fmla="*/ 845866 h 2666541"/>
                <a:gd name="connsiteX2" fmla="*/ 845865 w 2336780"/>
                <a:gd name="connsiteY2" fmla="*/ 2027048 h 2666541"/>
                <a:gd name="connsiteX3" fmla="*/ 1432592 w 2336780"/>
                <a:gd name="connsiteY3" fmla="*/ 1963815 h 2666541"/>
                <a:gd name="connsiteX4" fmla="*/ 1488842 w 2336780"/>
                <a:gd name="connsiteY4" fmla="*/ 1933031 h 2666541"/>
                <a:gd name="connsiteX5" fmla="*/ 1377325 w 2336780"/>
                <a:gd name="connsiteY5" fmla="*/ 1789209 h 2666541"/>
                <a:gd name="connsiteX6" fmla="*/ 1353182 w 2336780"/>
                <a:gd name="connsiteY6" fmla="*/ 1802314 h 2666541"/>
                <a:gd name="connsiteX7" fmla="*/ 1029613 w 2336780"/>
                <a:gd name="connsiteY7" fmla="*/ 1867639 h 2666541"/>
                <a:gd name="connsiteX8" fmla="*/ 198340 w 2336780"/>
                <a:gd name="connsiteY8" fmla="*/ 1036366 h 2666541"/>
                <a:gd name="connsiteX9" fmla="*/ 1029613 w 2336780"/>
                <a:gd name="connsiteY9" fmla="*/ 205093 h 2666541"/>
                <a:gd name="connsiteX10" fmla="*/ 1860886 w 2336780"/>
                <a:gd name="connsiteY10" fmla="*/ 1036366 h 2666541"/>
                <a:gd name="connsiteX11" fmla="*/ 1718918 w 2336780"/>
                <a:gd name="connsiteY11" fmla="*/ 1501139 h 2666541"/>
                <a:gd name="connsiteX12" fmla="*/ 1657810 w 2336780"/>
                <a:gd name="connsiteY12" fmla="*/ 1575202 h 2666541"/>
                <a:gd name="connsiteX13" fmla="*/ 1772950 w 2336780"/>
                <a:gd name="connsiteY13" fmla="*/ 1723697 h 2666541"/>
                <a:gd name="connsiteX14" fmla="*/ 1816942 w 2336780"/>
                <a:gd name="connsiteY14" fmla="*/ 1675033 h 2666541"/>
                <a:gd name="connsiteX15" fmla="*/ 2027047 w 2336780"/>
                <a:gd name="connsiteY15" fmla="*/ 1225356 h 2666541"/>
                <a:gd name="connsiteX16" fmla="*/ 1225355 w 2336780"/>
                <a:gd name="connsiteY16" fmla="*/ 44174 h 2666541"/>
                <a:gd name="connsiteX17" fmla="*/ 1021691 w 2336780"/>
                <a:gd name="connsiteY17" fmla="*/ 26076 h 2666541"/>
                <a:gd name="connsiteX18" fmla="*/ 1021333 w 2336780"/>
                <a:gd name="connsiteY18" fmla="*/ 83 h 2666541"/>
                <a:gd name="connsiteX19" fmla="*/ 1230241 w 2336780"/>
                <a:gd name="connsiteY19" fmla="*/ 18647 h 2666541"/>
                <a:gd name="connsiteX20" fmla="*/ 2052573 w 2336780"/>
                <a:gd name="connsiteY20" fmla="*/ 1230242 h 2666541"/>
                <a:gd name="connsiteX21" fmla="*/ 1837059 w 2336780"/>
                <a:gd name="connsiteY21" fmla="*/ 1691496 h 2666541"/>
                <a:gd name="connsiteX22" fmla="*/ 1789109 w 2336780"/>
                <a:gd name="connsiteY22" fmla="*/ 1744538 h 2666541"/>
                <a:gd name="connsiteX23" fmla="*/ 1799912 w 2336780"/>
                <a:gd name="connsiteY23" fmla="*/ 1758471 h 2666541"/>
                <a:gd name="connsiteX24" fmla="*/ 1837134 w 2336780"/>
                <a:gd name="connsiteY24" fmla="*/ 1748296 h 2666541"/>
                <a:gd name="connsiteX25" fmla="*/ 1871986 w 2336780"/>
                <a:gd name="connsiteY25" fmla="*/ 1768184 h 2666541"/>
                <a:gd name="connsiteX26" fmla="*/ 1893085 w 2336780"/>
                <a:gd name="connsiteY26" fmla="*/ 1795394 h 2666541"/>
                <a:gd name="connsiteX27" fmla="*/ 1897381 w 2336780"/>
                <a:gd name="connsiteY27" fmla="*/ 1853193 h 2666541"/>
                <a:gd name="connsiteX28" fmla="*/ 1884726 w 2336780"/>
                <a:gd name="connsiteY28" fmla="*/ 1867855 h 2666541"/>
                <a:gd name="connsiteX29" fmla="*/ 2267534 w 2336780"/>
                <a:gd name="connsiteY29" fmla="*/ 2361560 h 2666541"/>
                <a:gd name="connsiteX30" fmla="*/ 2282312 w 2336780"/>
                <a:gd name="connsiteY30" fmla="*/ 2357520 h 2666541"/>
                <a:gd name="connsiteX31" fmla="*/ 2310667 w 2336780"/>
                <a:gd name="connsiteY31" fmla="*/ 2373701 h 2666541"/>
                <a:gd name="connsiteX32" fmla="*/ 2327833 w 2336780"/>
                <a:gd name="connsiteY32" fmla="*/ 2395840 h 2666541"/>
                <a:gd name="connsiteX33" fmla="*/ 2320261 w 2336780"/>
                <a:gd name="connsiteY33" fmla="*/ 2455686 h 2666541"/>
                <a:gd name="connsiteX34" fmla="*/ 2059862 w 2336780"/>
                <a:gd name="connsiteY34" fmla="*/ 2657593 h 2666541"/>
                <a:gd name="connsiteX35" fmla="*/ 2000016 w 2336780"/>
                <a:gd name="connsiteY35" fmla="*/ 2650021 h 2666541"/>
                <a:gd name="connsiteX36" fmla="*/ 1982850 w 2336780"/>
                <a:gd name="connsiteY36" fmla="*/ 2627883 h 2666541"/>
                <a:gd name="connsiteX37" fmla="*/ 1974241 w 2336780"/>
                <a:gd name="connsiteY37" fmla="*/ 2596392 h 2666541"/>
                <a:gd name="connsiteX38" fmla="*/ 1986516 w 2336780"/>
                <a:gd name="connsiteY38" fmla="*/ 2574880 h 2666541"/>
                <a:gd name="connsiteX39" fmla="*/ 1606100 w 2336780"/>
                <a:gd name="connsiteY39" fmla="*/ 2084259 h 2666541"/>
                <a:gd name="connsiteX40" fmla="*/ 1606044 w 2336780"/>
                <a:gd name="connsiteY40" fmla="*/ 2084302 h 2666541"/>
                <a:gd name="connsiteX41" fmla="*/ 1532485 w 2336780"/>
                <a:gd name="connsiteY41" fmla="*/ 2074995 h 2666541"/>
                <a:gd name="connsiteX42" fmla="*/ 1511387 w 2336780"/>
                <a:gd name="connsiteY42" fmla="*/ 2047784 h 2666541"/>
                <a:gd name="connsiteX43" fmla="*/ 1520693 w 2336780"/>
                <a:gd name="connsiteY43" fmla="*/ 1974225 h 2666541"/>
                <a:gd name="connsiteX44" fmla="*/ 1520749 w 2336780"/>
                <a:gd name="connsiteY44" fmla="*/ 1974182 h 2666541"/>
                <a:gd name="connsiteX45" fmla="*/ 1507012 w 2336780"/>
                <a:gd name="connsiteY45" fmla="*/ 1956465 h 2666541"/>
                <a:gd name="connsiteX46" fmla="*/ 1442813 w 2336780"/>
                <a:gd name="connsiteY46" fmla="*/ 1987714 h 2666541"/>
                <a:gd name="connsiteX47" fmla="*/ 840980 w 2336780"/>
                <a:gd name="connsiteY47" fmla="*/ 2052575 h 2666541"/>
                <a:gd name="connsiteX48" fmla="*/ 18647 w 2336780"/>
                <a:gd name="connsiteY48" fmla="*/ 840981 h 2666541"/>
                <a:gd name="connsiteX49" fmla="*/ 1021333 w 2336780"/>
                <a:gd name="connsiteY49" fmla="*/ 83 h 2666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336780" h="2666541">
                  <a:moveTo>
                    <a:pt x="1021691" y="26076"/>
                  </a:moveTo>
                  <a:cubicBezTo>
                    <a:pt x="552217" y="32060"/>
                    <a:pt x="135867" y="366755"/>
                    <a:pt x="44173" y="845866"/>
                  </a:cubicBezTo>
                  <a:cubicBezTo>
                    <a:pt x="-60621" y="1393421"/>
                    <a:pt x="298309" y="1922255"/>
                    <a:pt x="845865" y="2027048"/>
                  </a:cubicBezTo>
                  <a:cubicBezTo>
                    <a:pt x="1051198" y="2066346"/>
                    <a:pt x="1253899" y="2040432"/>
                    <a:pt x="1432592" y="1963815"/>
                  </a:cubicBezTo>
                  <a:lnTo>
                    <a:pt x="1488842" y="1933031"/>
                  </a:lnTo>
                  <a:lnTo>
                    <a:pt x="1377325" y="1789209"/>
                  </a:lnTo>
                  <a:lnTo>
                    <a:pt x="1353182" y="1802314"/>
                  </a:lnTo>
                  <a:cubicBezTo>
                    <a:pt x="1253730" y="1844378"/>
                    <a:pt x="1144388" y="1867639"/>
                    <a:pt x="1029613" y="1867639"/>
                  </a:cubicBezTo>
                  <a:cubicBezTo>
                    <a:pt x="570514" y="1867639"/>
                    <a:pt x="198340" y="1495465"/>
                    <a:pt x="198340" y="1036366"/>
                  </a:cubicBezTo>
                  <a:cubicBezTo>
                    <a:pt x="198340" y="577267"/>
                    <a:pt x="570514" y="205093"/>
                    <a:pt x="1029613" y="205093"/>
                  </a:cubicBezTo>
                  <a:cubicBezTo>
                    <a:pt x="1488712" y="205093"/>
                    <a:pt x="1860886" y="577267"/>
                    <a:pt x="1860886" y="1036366"/>
                  </a:cubicBezTo>
                  <a:cubicBezTo>
                    <a:pt x="1860886" y="1208528"/>
                    <a:pt x="1808549" y="1368467"/>
                    <a:pt x="1718918" y="1501139"/>
                  </a:cubicBezTo>
                  <a:lnTo>
                    <a:pt x="1657810" y="1575202"/>
                  </a:lnTo>
                  <a:lnTo>
                    <a:pt x="1772950" y="1723697"/>
                  </a:lnTo>
                  <a:lnTo>
                    <a:pt x="1816942" y="1675033"/>
                  </a:lnTo>
                  <a:cubicBezTo>
                    <a:pt x="1920141" y="1549158"/>
                    <a:pt x="1994299" y="1396467"/>
                    <a:pt x="2027047" y="1225356"/>
                  </a:cubicBezTo>
                  <a:cubicBezTo>
                    <a:pt x="2131841" y="677801"/>
                    <a:pt x="1772911" y="148967"/>
                    <a:pt x="1225355" y="44174"/>
                  </a:cubicBezTo>
                  <a:cubicBezTo>
                    <a:pt x="1156911" y="31074"/>
                    <a:pt x="1088759" y="25221"/>
                    <a:pt x="1021691" y="26076"/>
                  </a:cubicBezTo>
                  <a:close/>
                  <a:moveTo>
                    <a:pt x="1021333" y="83"/>
                  </a:moveTo>
                  <a:cubicBezTo>
                    <a:pt x="1090127" y="-794"/>
                    <a:pt x="1160034" y="5210"/>
                    <a:pt x="1230241" y="18647"/>
                  </a:cubicBezTo>
                  <a:cubicBezTo>
                    <a:pt x="1791894" y="126138"/>
                    <a:pt x="2160065" y="668588"/>
                    <a:pt x="2052573" y="1230242"/>
                  </a:cubicBezTo>
                  <a:cubicBezTo>
                    <a:pt x="2018982" y="1405758"/>
                    <a:pt x="1942915" y="1562380"/>
                    <a:pt x="1837059" y="1691496"/>
                  </a:cubicBezTo>
                  <a:lnTo>
                    <a:pt x="1789109" y="1744538"/>
                  </a:lnTo>
                  <a:lnTo>
                    <a:pt x="1799912" y="1758471"/>
                  </a:lnTo>
                  <a:lnTo>
                    <a:pt x="1837134" y="1748296"/>
                  </a:lnTo>
                  <a:cubicBezTo>
                    <a:pt x="1850446" y="1749980"/>
                    <a:pt x="1863115" y="1756742"/>
                    <a:pt x="1871986" y="1768184"/>
                  </a:cubicBezTo>
                  <a:lnTo>
                    <a:pt x="1893085" y="1795394"/>
                  </a:lnTo>
                  <a:cubicBezTo>
                    <a:pt x="1906392" y="1812556"/>
                    <a:pt x="1907375" y="1835372"/>
                    <a:pt x="1897381" y="1853193"/>
                  </a:cubicBezTo>
                  <a:lnTo>
                    <a:pt x="1884726" y="1867855"/>
                  </a:lnTo>
                  <a:lnTo>
                    <a:pt x="2267534" y="2361560"/>
                  </a:lnTo>
                  <a:lnTo>
                    <a:pt x="2282312" y="2357520"/>
                  </a:lnTo>
                  <a:cubicBezTo>
                    <a:pt x="2293142" y="2358891"/>
                    <a:pt x="2303449" y="2364393"/>
                    <a:pt x="2310667" y="2373701"/>
                  </a:cubicBezTo>
                  <a:lnTo>
                    <a:pt x="2327833" y="2395840"/>
                  </a:lnTo>
                  <a:cubicBezTo>
                    <a:pt x="2342268" y="2414457"/>
                    <a:pt x="2338878" y="2441251"/>
                    <a:pt x="2320261" y="2455686"/>
                  </a:cubicBezTo>
                  <a:lnTo>
                    <a:pt x="2059862" y="2657593"/>
                  </a:lnTo>
                  <a:cubicBezTo>
                    <a:pt x="2041245" y="2672029"/>
                    <a:pt x="2014451" y="2668639"/>
                    <a:pt x="2000016" y="2650021"/>
                  </a:cubicBezTo>
                  <a:lnTo>
                    <a:pt x="1982850" y="2627883"/>
                  </a:lnTo>
                  <a:cubicBezTo>
                    <a:pt x="1975632" y="2618574"/>
                    <a:pt x="1972871" y="2607221"/>
                    <a:pt x="1974241" y="2596392"/>
                  </a:cubicBezTo>
                  <a:lnTo>
                    <a:pt x="1986516" y="2574880"/>
                  </a:lnTo>
                  <a:lnTo>
                    <a:pt x="1606100" y="2084259"/>
                  </a:lnTo>
                  <a:lnTo>
                    <a:pt x="1606044" y="2084302"/>
                  </a:lnTo>
                  <a:cubicBezTo>
                    <a:pt x="1583161" y="2102045"/>
                    <a:pt x="1550228" y="2097878"/>
                    <a:pt x="1532485" y="2074995"/>
                  </a:cubicBezTo>
                  <a:lnTo>
                    <a:pt x="1511387" y="2047784"/>
                  </a:lnTo>
                  <a:cubicBezTo>
                    <a:pt x="1493644" y="2024901"/>
                    <a:pt x="1497810" y="1991968"/>
                    <a:pt x="1520693" y="1974225"/>
                  </a:cubicBezTo>
                  <a:lnTo>
                    <a:pt x="1520749" y="1974182"/>
                  </a:lnTo>
                  <a:lnTo>
                    <a:pt x="1507012" y="1956465"/>
                  </a:lnTo>
                  <a:lnTo>
                    <a:pt x="1442813" y="1987714"/>
                  </a:lnTo>
                  <a:cubicBezTo>
                    <a:pt x="1259519" y="2066304"/>
                    <a:pt x="1051600" y="2092885"/>
                    <a:pt x="840980" y="2052575"/>
                  </a:cubicBezTo>
                  <a:cubicBezTo>
                    <a:pt x="279326" y="1945084"/>
                    <a:pt x="-88845" y="1402634"/>
                    <a:pt x="18647" y="840981"/>
                  </a:cubicBezTo>
                  <a:cubicBezTo>
                    <a:pt x="112702" y="349534"/>
                    <a:pt x="539771" y="6221"/>
                    <a:pt x="1021333" y="83"/>
                  </a:cubicBezTo>
                  <a:close/>
                </a:path>
              </a:pathLst>
            </a:cu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 w="28575"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5" name="直接连接符 4"/>
            <p:cNvCxnSpPr>
              <a:cxnSpLocks/>
            </p:cNvCxnSpPr>
            <p:nvPr/>
          </p:nvCxnSpPr>
          <p:spPr>
            <a:xfrm>
              <a:off x="3386126" y="3441094"/>
              <a:ext cx="808673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圆角矩形 5"/>
            <p:cNvSpPr/>
            <p:nvPr/>
          </p:nvSpPr>
          <p:spPr>
            <a:xfrm>
              <a:off x="3794690" y="3392996"/>
              <a:ext cx="1409700" cy="73631"/>
            </a:xfrm>
            <a:prstGeom prst="roundRect">
              <a:avLst/>
            </a:prstGeom>
            <a:solidFill>
              <a:srgbClr val="54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5251350" y="3392996"/>
              <a:ext cx="1409700" cy="73631"/>
            </a:xfrm>
            <a:prstGeom prst="roundRect">
              <a:avLst/>
            </a:prstGeom>
            <a:solidFill>
              <a:srgbClr val="54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708010" y="3392996"/>
              <a:ext cx="1409700" cy="73631"/>
            </a:xfrm>
            <a:prstGeom prst="roundRect">
              <a:avLst/>
            </a:prstGeom>
            <a:solidFill>
              <a:srgbClr val="54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8164669" y="3392996"/>
              <a:ext cx="1409700" cy="73631"/>
            </a:xfrm>
            <a:prstGeom prst="roundRect">
              <a:avLst/>
            </a:prstGeom>
            <a:solidFill>
              <a:srgbClr val="54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9621326" y="3392996"/>
              <a:ext cx="1409700" cy="73631"/>
            </a:xfrm>
            <a:prstGeom prst="roundRect">
              <a:avLst/>
            </a:prstGeom>
            <a:solidFill>
              <a:srgbClr val="54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任意多边形 15"/>
            <p:cNvSpPr>
              <a:spLocks/>
            </p:cNvSpPr>
            <p:nvPr/>
          </p:nvSpPr>
          <p:spPr bwMode="auto">
            <a:xfrm>
              <a:off x="1538986" y="2896573"/>
              <a:ext cx="751701" cy="774140"/>
            </a:xfrm>
            <a:custGeom>
              <a:avLst/>
              <a:gdLst>
                <a:gd name="connsiteX0" fmla="*/ 140277 w 319088"/>
                <a:gd name="connsiteY0" fmla="*/ 225425 h 328613"/>
                <a:gd name="connsiteX1" fmla="*/ 101311 w 319088"/>
                <a:gd name="connsiteY1" fmla="*/ 229351 h 328613"/>
                <a:gd name="connsiteX2" fmla="*/ 100012 w 319088"/>
                <a:gd name="connsiteY2" fmla="*/ 230660 h 328613"/>
                <a:gd name="connsiteX3" fmla="*/ 100012 w 319088"/>
                <a:gd name="connsiteY3" fmla="*/ 319646 h 328613"/>
                <a:gd name="connsiteX4" fmla="*/ 100012 w 319088"/>
                <a:gd name="connsiteY4" fmla="*/ 322263 h 328613"/>
                <a:gd name="connsiteX5" fmla="*/ 101311 w 319088"/>
                <a:gd name="connsiteY5" fmla="*/ 322263 h 328613"/>
                <a:gd name="connsiteX6" fmla="*/ 102610 w 319088"/>
                <a:gd name="connsiteY6" fmla="*/ 322263 h 328613"/>
                <a:gd name="connsiteX7" fmla="*/ 140277 w 319088"/>
                <a:gd name="connsiteY7" fmla="*/ 311794 h 328613"/>
                <a:gd name="connsiteX8" fmla="*/ 142875 w 319088"/>
                <a:gd name="connsiteY8" fmla="*/ 310485 h 328613"/>
                <a:gd name="connsiteX9" fmla="*/ 142875 w 319088"/>
                <a:gd name="connsiteY9" fmla="*/ 228042 h 328613"/>
                <a:gd name="connsiteX10" fmla="*/ 141576 w 319088"/>
                <a:gd name="connsiteY10" fmla="*/ 226734 h 328613"/>
                <a:gd name="connsiteX11" fmla="*/ 140277 w 319088"/>
                <a:gd name="connsiteY11" fmla="*/ 225425 h 328613"/>
                <a:gd name="connsiteX12" fmla="*/ 49212 w 319088"/>
                <a:gd name="connsiteY12" fmla="*/ 223838 h 328613"/>
                <a:gd name="connsiteX13" fmla="*/ 49212 w 319088"/>
                <a:gd name="connsiteY13" fmla="*/ 226378 h 328613"/>
                <a:gd name="connsiteX14" fmla="*/ 49212 w 319088"/>
                <a:gd name="connsiteY14" fmla="*/ 263208 h 328613"/>
                <a:gd name="connsiteX15" fmla="*/ 50497 w 319088"/>
                <a:gd name="connsiteY15" fmla="*/ 265748 h 328613"/>
                <a:gd name="connsiteX16" fmla="*/ 74915 w 319088"/>
                <a:gd name="connsiteY16" fmla="*/ 274638 h 328613"/>
                <a:gd name="connsiteX17" fmla="*/ 76200 w 319088"/>
                <a:gd name="connsiteY17" fmla="*/ 273368 h 328613"/>
                <a:gd name="connsiteX18" fmla="*/ 76200 w 319088"/>
                <a:gd name="connsiteY18" fmla="*/ 272098 h 328613"/>
                <a:gd name="connsiteX19" fmla="*/ 76200 w 319088"/>
                <a:gd name="connsiteY19" fmla="*/ 230188 h 328613"/>
                <a:gd name="connsiteX20" fmla="*/ 74915 w 319088"/>
                <a:gd name="connsiteY20" fmla="*/ 228918 h 328613"/>
                <a:gd name="connsiteX21" fmla="*/ 50497 w 319088"/>
                <a:gd name="connsiteY21" fmla="*/ 223838 h 328613"/>
                <a:gd name="connsiteX22" fmla="*/ 49212 w 319088"/>
                <a:gd name="connsiteY22" fmla="*/ 223838 h 328613"/>
                <a:gd name="connsiteX23" fmla="*/ 189206 w 319088"/>
                <a:gd name="connsiteY23" fmla="*/ 222250 h 328613"/>
                <a:gd name="connsiteX24" fmla="*/ 156868 w 319088"/>
                <a:gd name="connsiteY24" fmla="*/ 224848 h 328613"/>
                <a:gd name="connsiteX25" fmla="*/ 155575 w 319088"/>
                <a:gd name="connsiteY25" fmla="*/ 226147 h 328613"/>
                <a:gd name="connsiteX26" fmla="*/ 155575 w 319088"/>
                <a:gd name="connsiteY26" fmla="*/ 305377 h 328613"/>
                <a:gd name="connsiteX27" fmla="*/ 156868 w 319088"/>
                <a:gd name="connsiteY27" fmla="*/ 307975 h 328613"/>
                <a:gd name="connsiteX28" fmla="*/ 158162 w 319088"/>
                <a:gd name="connsiteY28" fmla="*/ 307975 h 328613"/>
                <a:gd name="connsiteX29" fmla="*/ 189206 w 319088"/>
                <a:gd name="connsiteY29" fmla="*/ 300182 h 328613"/>
                <a:gd name="connsiteX30" fmla="*/ 190500 w 319088"/>
                <a:gd name="connsiteY30" fmla="*/ 297584 h 328613"/>
                <a:gd name="connsiteX31" fmla="*/ 190500 w 319088"/>
                <a:gd name="connsiteY31" fmla="*/ 223549 h 328613"/>
                <a:gd name="connsiteX32" fmla="*/ 190500 w 319088"/>
                <a:gd name="connsiteY32" fmla="*/ 222250 h 328613"/>
                <a:gd name="connsiteX33" fmla="*/ 189206 w 319088"/>
                <a:gd name="connsiteY33" fmla="*/ 222250 h 328613"/>
                <a:gd name="connsiteX34" fmla="*/ 12700 w 319088"/>
                <a:gd name="connsiteY34" fmla="*/ 217488 h 328613"/>
                <a:gd name="connsiteX35" fmla="*/ 12700 w 319088"/>
                <a:gd name="connsiteY35" fmla="*/ 218778 h 328613"/>
                <a:gd name="connsiteX36" fmla="*/ 12700 w 319088"/>
                <a:gd name="connsiteY36" fmla="*/ 251024 h 328613"/>
                <a:gd name="connsiteX37" fmla="*/ 13970 w 319088"/>
                <a:gd name="connsiteY37" fmla="*/ 252314 h 328613"/>
                <a:gd name="connsiteX38" fmla="*/ 29210 w 319088"/>
                <a:gd name="connsiteY38" fmla="*/ 258763 h 328613"/>
                <a:gd name="connsiteX39" fmla="*/ 30480 w 319088"/>
                <a:gd name="connsiteY39" fmla="*/ 258763 h 328613"/>
                <a:gd name="connsiteX40" fmla="*/ 31750 w 319088"/>
                <a:gd name="connsiteY40" fmla="*/ 258763 h 328613"/>
                <a:gd name="connsiteX41" fmla="*/ 31750 w 319088"/>
                <a:gd name="connsiteY41" fmla="*/ 257473 h 328613"/>
                <a:gd name="connsiteX42" fmla="*/ 31750 w 319088"/>
                <a:gd name="connsiteY42" fmla="*/ 222647 h 328613"/>
                <a:gd name="connsiteX43" fmla="*/ 30480 w 319088"/>
                <a:gd name="connsiteY43" fmla="*/ 220068 h 328613"/>
                <a:gd name="connsiteX44" fmla="*/ 13970 w 319088"/>
                <a:gd name="connsiteY44" fmla="*/ 217488 h 328613"/>
                <a:gd name="connsiteX45" fmla="*/ 12700 w 319088"/>
                <a:gd name="connsiteY45" fmla="*/ 217488 h 328613"/>
                <a:gd name="connsiteX46" fmla="*/ 280105 w 319088"/>
                <a:gd name="connsiteY46" fmla="*/ 214313 h 328613"/>
                <a:gd name="connsiteX47" fmla="*/ 261584 w 319088"/>
                <a:gd name="connsiteY47" fmla="*/ 215595 h 328613"/>
                <a:gd name="connsiteX48" fmla="*/ 260350 w 319088"/>
                <a:gd name="connsiteY48" fmla="*/ 216877 h 328613"/>
                <a:gd name="connsiteX49" fmla="*/ 260350 w 319088"/>
                <a:gd name="connsiteY49" fmla="*/ 278424 h 328613"/>
                <a:gd name="connsiteX50" fmla="*/ 260350 w 319088"/>
                <a:gd name="connsiteY50" fmla="*/ 279706 h 328613"/>
                <a:gd name="connsiteX51" fmla="*/ 261584 w 319088"/>
                <a:gd name="connsiteY51" fmla="*/ 280988 h 328613"/>
                <a:gd name="connsiteX52" fmla="*/ 262819 w 319088"/>
                <a:gd name="connsiteY52" fmla="*/ 280988 h 328613"/>
                <a:gd name="connsiteX53" fmla="*/ 280105 w 319088"/>
                <a:gd name="connsiteY53" fmla="*/ 275859 h 328613"/>
                <a:gd name="connsiteX54" fmla="*/ 282575 w 319088"/>
                <a:gd name="connsiteY54" fmla="*/ 273295 h 328613"/>
                <a:gd name="connsiteX55" fmla="*/ 282575 w 319088"/>
                <a:gd name="connsiteY55" fmla="*/ 215595 h 328613"/>
                <a:gd name="connsiteX56" fmla="*/ 281340 w 319088"/>
                <a:gd name="connsiteY56" fmla="*/ 214313 h 328613"/>
                <a:gd name="connsiteX57" fmla="*/ 280105 w 319088"/>
                <a:gd name="connsiteY57" fmla="*/ 214313 h 328613"/>
                <a:gd name="connsiteX58" fmla="*/ 306983 w 319088"/>
                <a:gd name="connsiteY58" fmla="*/ 211138 h 328613"/>
                <a:gd name="connsiteX59" fmla="*/ 290215 w 319088"/>
                <a:gd name="connsiteY59" fmla="*/ 212428 h 328613"/>
                <a:gd name="connsiteX60" fmla="*/ 288925 w 319088"/>
                <a:gd name="connsiteY60" fmla="*/ 215008 h 328613"/>
                <a:gd name="connsiteX61" fmla="*/ 288925 w 319088"/>
                <a:gd name="connsiteY61" fmla="*/ 271761 h 328613"/>
                <a:gd name="connsiteX62" fmla="*/ 288925 w 319088"/>
                <a:gd name="connsiteY62" fmla="*/ 273051 h 328613"/>
                <a:gd name="connsiteX63" fmla="*/ 290215 w 319088"/>
                <a:gd name="connsiteY63" fmla="*/ 273051 h 328613"/>
                <a:gd name="connsiteX64" fmla="*/ 308273 w 319088"/>
                <a:gd name="connsiteY64" fmla="*/ 269181 h 328613"/>
                <a:gd name="connsiteX65" fmla="*/ 309563 w 319088"/>
                <a:gd name="connsiteY65" fmla="*/ 266602 h 328613"/>
                <a:gd name="connsiteX66" fmla="*/ 308273 w 319088"/>
                <a:gd name="connsiteY66" fmla="*/ 212428 h 328613"/>
                <a:gd name="connsiteX67" fmla="*/ 308273 w 319088"/>
                <a:gd name="connsiteY67" fmla="*/ 211138 h 328613"/>
                <a:gd name="connsiteX68" fmla="*/ 306983 w 319088"/>
                <a:gd name="connsiteY68" fmla="*/ 211138 h 328613"/>
                <a:gd name="connsiteX69" fmla="*/ 290195 w 319088"/>
                <a:gd name="connsiteY69" fmla="*/ 169863 h 328613"/>
                <a:gd name="connsiteX70" fmla="*/ 288925 w 319088"/>
                <a:gd name="connsiteY70" fmla="*/ 171196 h 328613"/>
                <a:gd name="connsiteX71" fmla="*/ 288925 w 319088"/>
                <a:gd name="connsiteY71" fmla="*/ 172530 h 328613"/>
                <a:gd name="connsiteX72" fmla="*/ 288925 w 319088"/>
                <a:gd name="connsiteY72" fmla="*/ 201867 h 328613"/>
                <a:gd name="connsiteX73" fmla="*/ 288925 w 319088"/>
                <a:gd name="connsiteY73" fmla="*/ 203201 h 328613"/>
                <a:gd name="connsiteX74" fmla="*/ 290195 w 319088"/>
                <a:gd name="connsiteY74" fmla="*/ 203201 h 328613"/>
                <a:gd name="connsiteX75" fmla="*/ 306705 w 319088"/>
                <a:gd name="connsiteY75" fmla="*/ 201867 h 328613"/>
                <a:gd name="connsiteX76" fmla="*/ 307975 w 319088"/>
                <a:gd name="connsiteY76" fmla="*/ 200534 h 328613"/>
                <a:gd name="connsiteX77" fmla="*/ 307975 w 319088"/>
                <a:gd name="connsiteY77" fmla="*/ 172530 h 328613"/>
                <a:gd name="connsiteX78" fmla="*/ 306705 w 319088"/>
                <a:gd name="connsiteY78" fmla="*/ 171196 h 328613"/>
                <a:gd name="connsiteX79" fmla="*/ 290195 w 319088"/>
                <a:gd name="connsiteY79" fmla="*/ 169863 h 328613"/>
                <a:gd name="connsiteX80" fmla="*/ 261584 w 319088"/>
                <a:gd name="connsiteY80" fmla="*/ 168275 h 328613"/>
                <a:gd name="connsiteX81" fmla="*/ 260350 w 319088"/>
                <a:gd name="connsiteY81" fmla="*/ 169568 h 328613"/>
                <a:gd name="connsiteX82" fmla="*/ 260350 w 319088"/>
                <a:gd name="connsiteY82" fmla="*/ 170862 h 328613"/>
                <a:gd name="connsiteX83" fmla="*/ 260350 w 319088"/>
                <a:gd name="connsiteY83" fmla="*/ 201906 h 328613"/>
                <a:gd name="connsiteX84" fmla="*/ 260350 w 319088"/>
                <a:gd name="connsiteY84" fmla="*/ 203200 h 328613"/>
                <a:gd name="connsiteX85" fmla="*/ 261584 w 319088"/>
                <a:gd name="connsiteY85" fmla="*/ 203200 h 328613"/>
                <a:gd name="connsiteX86" fmla="*/ 280105 w 319088"/>
                <a:gd name="connsiteY86" fmla="*/ 201906 h 328613"/>
                <a:gd name="connsiteX87" fmla="*/ 282575 w 319088"/>
                <a:gd name="connsiteY87" fmla="*/ 200613 h 328613"/>
                <a:gd name="connsiteX88" fmla="*/ 282575 w 319088"/>
                <a:gd name="connsiteY88" fmla="*/ 170862 h 328613"/>
                <a:gd name="connsiteX89" fmla="*/ 280105 w 319088"/>
                <a:gd name="connsiteY89" fmla="*/ 169568 h 328613"/>
                <a:gd name="connsiteX90" fmla="*/ 261584 w 319088"/>
                <a:gd name="connsiteY90" fmla="*/ 168275 h 328613"/>
                <a:gd name="connsiteX91" fmla="*/ 214024 w 319088"/>
                <a:gd name="connsiteY91" fmla="*/ 168275 h 328613"/>
                <a:gd name="connsiteX92" fmla="*/ 212725 w 319088"/>
                <a:gd name="connsiteY92" fmla="*/ 169567 h 328613"/>
                <a:gd name="connsiteX93" fmla="*/ 212725 w 319088"/>
                <a:gd name="connsiteY93" fmla="*/ 222546 h 328613"/>
                <a:gd name="connsiteX94" fmla="*/ 214024 w 319088"/>
                <a:gd name="connsiteY94" fmla="*/ 223838 h 328613"/>
                <a:gd name="connsiteX95" fmla="*/ 215322 w 319088"/>
                <a:gd name="connsiteY95" fmla="*/ 223838 h 328613"/>
                <a:gd name="connsiteX96" fmla="*/ 240001 w 319088"/>
                <a:gd name="connsiteY96" fmla="*/ 221254 h 328613"/>
                <a:gd name="connsiteX97" fmla="*/ 241300 w 319088"/>
                <a:gd name="connsiteY97" fmla="*/ 219962 h 328613"/>
                <a:gd name="connsiteX98" fmla="*/ 241300 w 319088"/>
                <a:gd name="connsiteY98" fmla="*/ 170859 h 328613"/>
                <a:gd name="connsiteX99" fmla="*/ 240001 w 319088"/>
                <a:gd name="connsiteY99" fmla="*/ 169567 h 328613"/>
                <a:gd name="connsiteX100" fmla="*/ 215322 w 319088"/>
                <a:gd name="connsiteY100" fmla="*/ 168275 h 328613"/>
                <a:gd name="connsiteX101" fmla="*/ 214024 w 319088"/>
                <a:gd name="connsiteY101" fmla="*/ 168275 h 328613"/>
                <a:gd name="connsiteX102" fmla="*/ 30480 w 319088"/>
                <a:gd name="connsiteY102" fmla="*/ 168275 h 328613"/>
                <a:gd name="connsiteX103" fmla="*/ 13970 w 319088"/>
                <a:gd name="connsiteY103" fmla="*/ 169545 h 328613"/>
                <a:gd name="connsiteX104" fmla="*/ 12700 w 319088"/>
                <a:gd name="connsiteY104" fmla="*/ 170815 h 328613"/>
                <a:gd name="connsiteX105" fmla="*/ 12700 w 319088"/>
                <a:gd name="connsiteY105" fmla="*/ 202565 h 328613"/>
                <a:gd name="connsiteX106" fmla="*/ 13970 w 319088"/>
                <a:gd name="connsiteY106" fmla="*/ 203835 h 328613"/>
                <a:gd name="connsiteX107" fmla="*/ 30480 w 319088"/>
                <a:gd name="connsiteY107" fmla="*/ 206375 h 328613"/>
                <a:gd name="connsiteX108" fmla="*/ 31750 w 319088"/>
                <a:gd name="connsiteY108" fmla="*/ 205105 h 328613"/>
                <a:gd name="connsiteX109" fmla="*/ 31750 w 319088"/>
                <a:gd name="connsiteY109" fmla="*/ 203835 h 328613"/>
                <a:gd name="connsiteX110" fmla="*/ 31750 w 319088"/>
                <a:gd name="connsiteY110" fmla="*/ 169545 h 328613"/>
                <a:gd name="connsiteX111" fmla="*/ 31750 w 319088"/>
                <a:gd name="connsiteY111" fmla="*/ 168275 h 328613"/>
                <a:gd name="connsiteX112" fmla="*/ 30480 w 319088"/>
                <a:gd name="connsiteY112" fmla="*/ 168275 h 328613"/>
                <a:gd name="connsiteX113" fmla="*/ 158162 w 319088"/>
                <a:gd name="connsiteY113" fmla="*/ 165100 h 328613"/>
                <a:gd name="connsiteX114" fmla="*/ 156868 w 319088"/>
                <a:gd name="connsiteY114" fmla="*/ 166407 h 328613"/>
                <a:gd name="connsiteX115" fmla="*/ 155575 w 319088"/>
                <a:gd name="connsiteY115" fmla="*/ 167715 h 328613"/>
                <a:gd name="connsiteX116" fmla="*/ 155575 w 319088"/>
                <a:gd name="connsiteY116" fmla="*/ 206935 h 328613"/>
                <a:gd name="connsiteX117" fmla="*/ 156868 w 319088"/>
                <a:gd name="connsiteY117" fmla="*/ 208243 h 328613"/>
                <a:gd name="connsiteX118" fmla="*/ 158162 w 319088"/>
                <a:gd name="connsiteY118" fmla="*/ 209550 h 328613"/>
                <a:gd name="connsiteX119" fmla="*/ 189206 w 319088"/>
                <a:gd name="connsiteY119" fmla="*/ 208243 h 328613"/>
                <a:gd name="connsiteX120" fmla="*/ 190500 w 319088"/>
                <a:gd name="connsiteY120" fmla="*/ 205628 h 328613"/>
                <a:gd name="connsiteX121" fmla="*/ 190500 w 319088"/>
                <a:gd name="connsiteY121" fmla="*/ 169022 h 328613"/>
                <a:gd name="connsiteX122" fmla="*/ 189206 w 319088"/>
                <a:gd name="connsiteY122" fmla="*/ 166407 h 328613"/>
                <a:gd name="connsiteX123" fmla="*/ 158162 w 319088"/>
                <a:gd name="connsiteY123" fmla="*/ 165100 h 328613"/>
                <a:gd name="connsiteX124" fmla="*/ 100012 w 319088"/>
                <a:gd name="connsiteY124" fmla="*/ 163513 h 328613"/>
                <a:gd name="connsiteX125" fmla="*/ 100012 w 319088"/>
                <a:gd name="connsiteY125" fmla="*/ 164800 h 328613"/>
                <a:gd name="connsiteX126" fmla="*/ 100012 w 319088"/>
                <a:gd name="connsiteY126" fmla="*/ 208564 h 328613"/>
                <a:gd name="connsiteX127" fmla="*/ 100012 w 319088"/>
                <a:gd name="connsiteY127" fmla="*/ 209851 h 328613"/>
                <a:gd name="connsiteX128" fmla="*/ 101311 w 319088"/>
                <a:gd name="connsiteY128" fmla="*/ 211138 h 328613"/>
                <a:gd name="connsiteX129" fmla="*/ 140277 w 319088"/>
                <a:gd name="connsiteY129" fmla="*/ 208564 h 328613"/>
                <a:gd name="connsiteX130" fmla="*/ 142875 w 319088"/>
                <a:gd name="connsiteY130" fmla="*/ 207276 h 328613"/>
                <a:gd name="connsiteX131" fmla="*/ 142875 w 319088"/>
                <a:gd name="connsiteY131" fmla="*/ 166087 h 328613"/>
                <a:gd name="connsiteX132" fmla="*/ 140277 w 319088"/>
                <a:gd name="connsiteY132" fmla="*/ 164800 h 328613"/>
                <a:gd name="connsiteX133" fmla="*/ 101311 w 319088"/>
                <a:gd name="connsiteY133" fmla="*/ 163513 h 328613"/>
                <a:gd name="connsiteX134" fmla="*/ 100012 w 319088"/>
                <a:gd name="connsiteY134" fmla="*/ 163513 h 328613"/>
                <a:gd name="connsiteX135" fmla="*/ 74915 w 319088"/>
                <a:gd name="connsiteY135" fmla="*/ 163513 h 328613"/>
                <a:gd name="connsiteX136" fmla="*/ 50497 w 319088"/>
                <a:gd name="connsiteY136" fmla="*/ 166159 h 328613"/>
                <a:gd name="connsiteX137" fmla="*/ 49212 w 319088"/>
                <a:gd name="connsiteY137" fmla="*/ 167482 h 328613"/>
                <a:gd name="connsiteX138" fmla="*/ 49212 w 319088"/>
                <a:gd name="connsiteY138" fmla="*/ 207169 h 328613"/>
                <a:gd name="connsiteX139" fmla="*/ 50497 w 319088"/>
                <a:gd name="connsiteY139" fmla="*/ 208492 h 328613"/>
                <a:gd name="connsiteX140" fmla="*/ 74915 w 319088"/>
                <a:gd name="connsiteY140" fmla="*/ 211138 h 328613"/>
                <a:gd name="connsiteX141" fmla="*/ 76200 w 319088"/>
                <a:gd name="connsiteY141" fmla="*/ 211138 h 328613"/>
                <a:gd name="connsiteX142" fmla="*/ 76200 w 319088"/>
                <a:gd name="connsiteY142" fmla="*/ 209815 h 328613"/>
                <a:gd name="connsiteX143" fmla="*/ 76200 w 319088"/>
                <a:gd name="connsiteY143" fmla="*/ 164836 h 328613"/>
                <a:gd name="connsiteX144" fmla="*/ 76200 w 319088"/>
                <a:gd name="connsiteY144" fmla="*/ 163513 h 328613"/>
                <a:gd name="connsiteX145" fmla="*/ 74915 w 319088"/>
                <a:gd name="connsiteY145" fmla="*/ 163513 h 328613"/>
                <a:gd name="connsiteX146" fmla="*/ 288925 w 319088"/>
                <a:gd name="connsiteY146" fmla="*/ 127000 h 328613"/>
                <a:gd name="connsiteX147" fmla="*/ 288925 w 319088"/>
                <a:gd name="connsiteY147" fmla="*/ 129687 h 328613"/>
                <a:gd name="connsiteX148" fmla="*/ 288925 w 319088"/>
                <a:gd name="connsiteY148" fmla="*/ 159238 h 328613"/>
                <a:gd name="connsiteX149" fmla="*/ 290195 w 319088"/>
                <a:gd name="connsiteY149" fmla="*/ 160582 h 328613"/>
                <a:gd name="connsiteX150" fmla="*/ 306705 w 319088"/>
                <a:gd name="connsiteY150" fmla="*/ 161925 h 328613"/>
                <a:gd name="connsiteX151" fmla="*/ 307975 w 319088"/>
                <a:gd name="connsiteY151" fmla="*/ 161925 h 328613"/>
                <a:gd name="connsiteX152" fmla="*/ 307975 w 319088"/>
                <a:gd name="connsiteY152" fmla="*/ 160582 h 328613"/>
                <a:gd name="connsiteX153" fmla="*/ 307975 w 319088"/>
                <a:gd name="connsiteY153" fmla="*/ 132373 h 328613"/>
                <a:gd name="connsiteX154" fmla="*/ 306705 w 319088"/>
                <a:gd name="connsiteY154" fmla="*/ 129687 h 328613"/>
                <a:gd name="connsiteX155" fmla="*/ 290195 w 319088"/>
                <a:gd name="connsiteY155" fmla="*/ 127000 h 328613"/>
                <a:gd name="connsiteX156" fmla="*/ 288925 w 319088"/>
                <a:gd name="connsiteY156" fmla="*/ 127000 h 328613"/>
                <a:gd name="connsiteX157" fmla="*/ 260350 w 319088"/>
                <a:gd name="connsiteY157" fmla="*/ 123542 h 328613"/>
                <a:gd name="connsiteX158" fmla="*/ 260350 w 319088"/>
                <a:gd name="connsiteY158" fmla="*/ 124846 h 328613"/>
                <a:gd name="connsiteX159" fmla="*/ 260350 w 319088"/>
                <a:gd name="connsiteY159" fmla="*/ 156143 h 328613"/>
                <a:gd name="connsiteX160" fmla="*/ 261584 w 319088"/>
                <a:gd name="connsiteY160" fmla="*/ 157447 h 328613"/>
                <a:gd name="connsiteX161" fmla="*/ 280105 w 319088"/>
                <a:gd name="connsiteY161" fmla="*/ 158751 h 328613"/>
                <a:gd name="connsiteX162" fmla="*/ 281340 w 319088"/>
                <a:gd name="connsiteY162" fmla="*/ 158751 h 328613"/>
                <a:gd name="connsiteX163" fmla="*/ 282575 w 319088"/>
                <a:gd name="connsiteY163" fmla="*/ 157447 h 328613"/>
                <a:gd name="connsiteX164" fmla="*/ 282575 w 319088"/>
                <a:gd name="connsiteY164" fmla="*/ 127454 h 328613"/>
                <a:gd name="connsiteX165" fmla="*/ 280105 w 319088"/>
                <a:gd name="connsiteY165" fmla="*/ 126150 h 328613"/>
                <a:gd name="connsiteX166" fmla="*/ 261584 w 319088"/>
                <a:gd name="connsiteY166" fmla="*/ 123542 h 328613"/>
                <a:gd name="connsiteX167" fmla="*/ 260350 w 319088"/>
                <a:gd name="connsiteY167" fmla="*/ 123542 h 328613"/>
                <a:gd name="connsiteX168" fmla="*/ 29210 w 319088"/>
                <a:gd name="connsiteY168" fmla="*/ 115590 h 328613"/>
                <a:gd name="connsiteX169" fmla="*/ 13970 w 319088"/>
                <a:gd name="connsiteY169" fmla="*/ 120749 h 328613"/>
                <a:gd name="connsiteX170" fmla="*/ 12700 w 319088"/>
                <a:gd name="connsiteY170" fmla="*/ 122039 h 328613"/>
                <a:gd name="connsiteX171" fmla="*/ 12700 w 319088"/>
                <a:gd name="connsiteY171" fmla="*/ 154285 h 328613"/>
                <a:gd name="connsiteX172" fmla="*/ 12700 w 319088"/>
                <a:gd name="connsiteY172" fmla="*/ 155575 h 328613"/>
                <a:gd name="connsiteX173" fmla="*/ 13970 w 319088"/>
                <a:gd name="connsiteY173" fmla="*/ 155575 h 328613"/>
                <a:gd name="connsiteX174" fmla="*/ 30480 w 319088"/>
                <a:gd name="connsiteY174" fmla="*/ 152995 h 328613"/>
                <a:gd name="connsiteX175" fmla="*/ 31750 w 319088"/>
                <a:gd name="connsiteY175" fmla="*/ 151705 h 328613"/>
                <a:gd name="connsiteX176" fmla="*/ 31750 w 319088"/>
                <a:gd name="connsiteY176" fmla="*/ 116880 h 328613"/>
                <a:gd name="connsiteX177" fmla="*/ 31750 w 319088"/>
                <a:gd name="connsiteY177" fmla="*/ 115590 h 328613"/>
                <a:gd name="connsiteX178" fmla="*/ 29210 w 319088"/>
                <a:gd name="connsiteY178" fmla="*/ 115590 h 328613"/>
                <a:gd name="connsiteX179" fmla="*/ 158162 w 319088"/>
                <a:gd name="connsiteY179" fmla="*/ 104775 h 328613"/>
                <a:gd name="connsiteX180" fmla="*/ 156868 w 319088"/>
                <a:gd name="connsiteY180" fmla="*/ 106098 h 328613"/>
                <a:gd name="connsiteX181" fmla="*/ 155575 w 319088"/>
                <a:gd name="connsiteY181" fmla="*/ 107421 h 328613"/>
                <a:gd name="connsiteX182" fmla="*/ 155575 w 319088"/>
                <a:gd name="connsiteY182" fmla="*/ 147108 h 328613"/>
                <a:gd name="connsiteX183" fmla="*/ 156868 w 319088"/>
                <a:gd name="connsiteY183" fmla="*/ 149754 h 328613"/>
                <a:gd name="connsiteX184" fmla="*/ 189206 w 319088"/>
                <a:gd name="connsiteY184" fmla="*/ 152400 h 328613"/>
                <a:gd name="connsiteX185" fmla="*/ 190500 w 319088"/>
                <a:gd name="connsiteY185" fmla="*/ 151077 h 328613"/>
                <a:gd name="connsiteX186" fmla="*/ 190500 w 319088"/>
                <a:gd name="connsiteY186" fmla="*/ 149754 h 328613"/>
                <a:gd name="connsiteX187" fmla="*/ 190500 w 319088"/>
                <a:gd name="connsiteY187" fmla="*/ 112712 h 328613"/>
                <a:gd name="connsiteX188" fmla="*/ 189206 w 319088"/>
                <a:gd name="connsiteY188" fmla="*/ 110067 h 328613"/>
                <a:gd name="connsiteX189" fmla="*/ 158162 w 319088"/>
                <a:gd name="connsiteY189" fmla="*/ 104775 h 328613"/>
                <a:gd name="connsiteX190" fmla="*/ 74915 w 319088"/>
                <a:gd name="connsiteY190" fmla="*/ 99735 h 328613"/>
                <a:gd name="connsiteX191" fmla="*/ 50497 w 319088"/>
                <a:gd name="connsiteY191" fmla="*/ 107593 h 328613"/>
                <a:gd name="connsiteX192" fmla="*/ 49212 w 319088"/>
                <a:gd name="connsiteY192" fmla="*/ 110212 h 328613"/>
                <a:gd name="connsiteX193" fmla="*/ 49212 w 319088"/>
                <a:gd name="connsiteY193" fmla="*/ 148194 h 328613"/>
                <a:gd name="connsiteX194" fmla="*/ 49212 w 319088"/>
                <a:gd name="connsiteY194" fmla="*/ 149503 h 328613"/>
                <a:gd name="connsiteX195" fmla="*/ 50497 w 319088"/>
                <a:gd name="connsiteY195" fmla="*/ 150813 h 328613"/>
                <a:gd name="connsiteX196" fmla="*/ 74915 w 319088"/>
                <a:gd name="connsiteY196" fmla="*/ 145574 h 328613"/>
                <a:gd name="connsiteX197" fmla="*/ 76200 w 319088"/>
                <a:gd name="connsiteY197" fmla="*/ 144264 h 328613"/>
                <a:gd name="connsiteX198" fmla="*/ 76200 w 319088"/>
                <a:gd name="connsiteY198" fmla="*/ 101044 h 328613"/>
                <a:gd name="connsiteX199" fmla="*/ 76200 w 319088"/>
                <a:gd name="connsiteY199" fmla="*/ 99735 h 328613"/>
                <a:gd name="connsiteX200" fmla="*/ 74915 w 319088"/>
                <a:gd name="connsiteY200" fmla="*/ 99735 h 328613"/>
                <a:gd name="connsiteX201" fmla="*/ 215322 w 319088"/>
                <a:gd name="connsiteY201" fmla="*/ 98425 h 328613"/>
                <a:gd name="connsiteX202" fmla="*/ 214024 w 319088"/>
                <a:gd name="connsiteY202" fmla="*/ 99695 h 328613"/>
                <a:gd name="connsiteX203" fmla="*/ 212725 w 319088"/>
                <a:gd name="connsiteY203" fmla="*/ 100965 h 328613"/>
                <a:gd name="connsiteX204" fmla="*/ 212725 w 319088"/>
                <a:gd name="connsiteY204" fmla="*/ 151765 h 328613"/>
                <a:gd name="connsiteX205" fmla="*/ 215322 w 319088"/>
                <a:gd name="connsiteY205" fmla="*/ 153035 h 328613"/>
                <a:gd name="connsiteX206" fmla="*/ 238702 w 319088"/>
                <a:gd name="connsiteY206" fmla="*/ 155575 h 328613"/>
                <a:gd name="connsiteX207" fmla="*/ 240001 w 319088"/>
                <a:gd name="connsiteY207" fmla="*/ 155575 h 328613"/>
                <a:gd name="connsiteX208" fmla="*/ 241300 w 319088"/>
                <a:gd name="connsiteY208" fmla="*/ 155575 h 328613"/>
                <a:gd name="connsiteX209" fmla="*/ 241300 w 319088"/>
                <a:gd name="connsiteY209" fmla="*/ 153035 h 328613"/>
                <a:gd name="connsiteX210" fmla="*/ 241300 w 319088"/>
                <a:gd name="connsiteY210" fmla="*/ 106045 h 328613"/>
                <a:gd name="connsiteX211" fmla="*/ 240001 w 319088"/>
                <a:gd name="connsiteY211" fmla="*/ 103505 h 328613"/>
                <a:gd name="connsiteX212" fmla="*/ 215322 w 319088"/>
                <a:gd name="connsiteY212" fmla="*/ 98425 h 328613"/>
                <a:gd name="connsiteX213" fmla="*/ 101311 w 319088"/>
                <a:gd name="connsiteY213" fmla="*/ 96838 h 328613"/>
                <a:gd name="connsiteX214" fmla="*/ 100012 w 319088"/>
                <a:gd name="connsiteY214" fmla="*/ 98108 h 328613"/>
                <a:gd name="connsiteX215" fmla="*/ 100012 w 319088"/>
                <a:gd name="connsiteY215" fmla="*/ 99378 h 328613"/>
                <a:gd name="connsiteX216" fmla="*/ 100012 w 319088"/>
                <a:gd name="connsiteY216" fmla="*/ 142558 h 328613"/>
                <a:gd name="connsiteX217" fmla="*/ 101311 w 319088"/>
                <a:gd name="connsiteY217" fmla="*/ 143828 h 328613"/>
                <a:gd name="connsiteX218" fmla="*/ 140277 w 319088"/>
                <a:gd name="connsiteY218" fmla="*/ 147638 h 328613"/>
                <a:gd name="connsiteX219" fmla="*/ 141576 w 319088"/>
                <a:gd name="connsiteY219" fmla="*/ 146368 h 328613"/>
                <a:gd name="connsiteX220" fmla="*/ 142875 w 319088"/>
                <a:gd name="connsiteY220" fmla="*/ 145098 h 328613"/>
                <a:gd name="connsiteX221" fmla="*/ 142875 w 319088"/>
                <a:gd name="connsiteY221" fmla="*/ 105728 h 328613"/>
                <a:gd name="connsiteX222" fmla="*/ 140277 w 319088"/>
                <a:gd name="connsiteY222" fmla="*/ 103188 h 328613"/>
                <a:gd name="connsiteX223" fmla="*/ 101311 w 319088"/>
                <a:gd name="connsiteY223" fmla="*/ 96838 h 328613"/>
                <a:gd name="connsiteX224" fmla="*/ 288925 w 319088"/>
                <a:gd name="connsiteY224" fmla="*/ 84138 h 328613"/>
                <a:gd name="connsiteX225" fmla="*/ 288925 w 319088"/>
                <a:gd name="connsiteY225" fmla="*/ 85442 h 328613"/>
                <a:gd name="connsiteX226" fmla="*/ 288925 w 319088"/>
                <a:gd name="connsiteY226" fmla="*/ 115435 h 328613"/>
                <a:gd name="connsiteX227" fmla="*/ 290195 w 319088"/>
                <a:gd name="connsiteY227" fmla="*/ 116739 h 328613"/>
                <a:gd name="connsiteX228" fmla="*/ 305435 w 319088"/>
                <a:gd name="connsiteY228" fmla="*/ 120651 h 328613"/>
                <a:gd name="connsiteX229" fmla="*/ 306705 w 319088"/>
                <a:gd name="connsiteY229" fmla="*/ 120651 h 328613"/>
                <a:gd name="connsiteX230" fmla="*/ 307975 w 319088"/>
                <a:gd name="connsiteY230" fmla="*/ 119347 h 328613"/>
                <a:gd name="connsiteX231" fmla="*/ 307975 w 319088"/>
                <a:gd name="connsiteY231" fmla="*/ 118043 h 328613"/>
                <a:gd name="connsiteX232" fmla="*/ 307975 w 319088"/>
                <a:gd name="connsiteY232" fmla="*/ 90658 h 328613"/>
                <a:gd name="connsiteX233" fmla="*/ 306705 w 319088"/>
                <a:gd name="connsiteY233" fmla="*/ 89354 h 328613"/>
                <a:gd name="connsiteX234" fmla="*/ 290195 w 319088"/>
                <a:gd name="connsiteY234" fmla="*/ 84138 h 328613"/>
                <a:gd name="connsiteX235" fmla="*/ 288925 w 319088"/>
                <a:gd name="connsiteY235" fmla="*/ 84138 h 328613"/>
                <a:gd name="connsiteX236" fmla="*/ 260350 w 319088"/>
                <a:gd name="connsiteY236" fmla="*/ 77788 h 328613"/>
                <a:gd name="connsiteX237" fmla="*/ 260350 w 319088"/>
                <a:gd name="connsiteY237" fmla="*/ 79058 h 328613"/>
                <a:gd name="connsiteX238" fmla="*/ 260350 w 319088"/>
                <a:gd name="connsiteY238" fmla="*/ 109538 h 328613"/>
                <a:gd name="connsiteX239" fmla="*/ 261584 w 319088"/>
                <a:gd name="connsiteY239" fmla="*/ 110808 h 328613"/>
                <a:gd name="connsiteX240" fmla="*/ 280105 w 319088"/>
                <a:gd name="connsiteY240" fmla="*/ 115888 h 328613"/>
                <a:gd name="connsiteX241" fmla="*/ 281340 w 319088"/>
                <a:gd name="connsiteY241" fmla="*/ 114618 h 328613"/>
                <a:gd name="connsiteX242" fmla="*/ 282575 w 319088"/>
                <a:gd name="connsiteY242" fmla="*/ 113348 h 328613"/>
                <a:gd name="connsiteX243" fmla="*/ 282575 w 319088"/>
                <a:gd name="connsiteY243" fmla="*/ 85408 h 328613"/>
                <a:gd name="connsiteX244" fmla="*/ 281340 w 319088"/>
                <a:gd name="connsiteY244" fmla="*/ 82868 h 328613"/>
                <a:gd name="connsiteX245" fmla="*/ 262819 w 319088"/>
                <a:gd name="connsiteY245" fmla="*/ 77788 h 328613"/>
                <a:gd name="connsiteX246" fmla="*/ 260350 w 319088"/>
                <a:gd name="connsiteY246" fmla="*/ 77788 h 328613"/>
                <a:gd name="connsiteX247" fmla="*/ 29210 w 319088"/>
                <a:gd name="connsiteY247" fmla="*/ 63500 h 328613"/>
                <a:gd name="connsiteX248" fmla="*/ 12700 w 319088"/>
                <a:gd name="connsiteY248" fmla="*/ 73731 h 328613"/>
                <a:gd name="connsiteX249" fmla="*/ 12700 w 319088"/>
                <a:gd name="connsiteY249" fmla="*/ 75009 h 328613"/>
                <a:gd name="connsiteX250" fmla="*/ 12700 w 319088"/>
                <a:gd name="connsiteY250" fmla="*/ 106980 h 328613"/>
                <a:gd name="connsiteX251" fmla="*/ 12700 w 319088"/>
                <a:gd name="connsiteY251" fmla="*/ 108259 h 328613"/>
                <a:gd name="connsiteX252" fmla="*/ 13970 w 319088"/>
                <a:gd name="connsiteY252" fmla="*/ 109538 h 328613"/>
                <a:gd name="connsiteX253" fmla="*/ 15240 w 319088"/>
                <a:gd name="connsiteY253" fmla="*/ 108259 h 328613"/>
                <a:gd name="connsiteX254" fmla="*/ 31750 w 319088"/>
                <a:gd name="connsiteY254" fmla="*/ 101865 h 328613"/>
                <a:gd name="connsiteX255" fmla="*/ 31750 w 319088"/>
                <a:gd name="connsiteY255" fmla="*/ 99307 h 328613"/>
                <a:gd name="connsiteX256" fmla="*/ 31750 w 319088"/>
                <a:gd name="connsiteY256" fmla="*/ 66058 h 328613"/>
                <a:gd name="connsiteX257" fmla="*/ 31750 w 319088"/>
                <a:gd name="connsiteY257" fmla="*/ 63500 h 328613"/>
                <a:gd name="connsiteX258" fmla="*/ 29210 w 319088"/>
                <a:gd name="connsiteY258" fmla="*/ 63500 h 328613"/>
                <a:gd name="connsiteX259" fmla="*/ 156868 w 319088"/>
                <a:gd name="connsiteY259" fmla="*/ 47625 h 328613"/>
                <a:gd name="connsiteX260" fmla="*/ 155575 w 319088"/>
                <a:gd name="connsiteY260" fmla="*/ 48920 h 328613"/>
                <a:gd name="connsiteX261" fmla="*/ 155575 w 319088"/>
                <a:gd name="connsiteY261" fmla="*/ 89067 h 328613"/>
                <a:gd name="connsiteX262" fmla="*/ 156868 w 319088"/>
                <a:gd name="connsiteY262" fmla="*/ 90363 h 328613"/>
                <a:gd name="connsiteX263" fmla="*/ 187913 w 319088"/>
                <a:gd name="connsiteY263" fmla="*/ 96838 h 328613"/>
                <a:gd name="connsiteX264" fmla="*/ 189206 w 319088"/>
                <a:gd name="connsiteY264" fmla="*/ 96838 h 328613"/>
                <a:gd name="connsiteX265" fmla="*/ 190500 w 319088"/>
                <a:gd name="connsiteY265" fmla="*/ 96838 h 328613"/>
                <a:gd name="connsiteX266" fmla="*/ 190500 w 319088"/>
                <a:gd name="connsiteY266" fmla="*/ 95543 h 328613"/>
                <a:gd name="connsiteX267" fmla="*/ 190500 w 319088"/>
                <a:gd name="connsiteY267" fmla="*/ 57986 h 328613"/>
                <a:gd name="connsiteX268" fmla="*/ 189206 w 319088"/>
                <a:gd name="connsiteY268" fmla="*/ 56691 h 328613"/>
                <a:gd name="connsiteX269" fmla="*/ 158162 w 319088"/>
                <a:gd name="connsiteY269" fmla="*/ 47625 h 328613"/>
                <a:gd name="connsiteX270" fmla="*/ 156868 w 319088"/>
                <a:gd name="connsiteY270" fmla="*/ 47625 h 328613"/>
                <a:gd name="connsiteX271" fmla="*/ 73629 w 319088"/>
                <a:gd name="connsiteY271" fmla="*/ 34925 h 328613"/>
                <a:gd name="connsiteX272" fmla="*/ 49212 w 319088"/>
                <a:gd name="connsiteY272" fmla="*/ 50511 h 328613"/>
                <a:gd name="connsiteX273" fmla="*/ 49212 w 319088"/>
                <a:gd name="connsiteY273" fmla="*/ 51810 h 328613"/>
                <a:gd name="connsiteX274" fmla="*/ 49212 w 319088"/>
                <a:gd name="connsiteY274" fmla="*/ 90776 h 328613"/>
                <a:gd name="connsiteX275" fmla="*/ 49212 w 319088"/>
                <a:gd name="connsiteY275" fmla="*/ 92075 h 328613"/>
                <a:gd name="connsiteX276" fmla="*/ 50497 w 319088"/>
                <a:gd name="connsiteY276" fmla="*/ 92075 h 328613"/>
                <a:gd name="connsiteX277" fmla="*/ 51782 w 319088"/>
                <a:gd name="connsiteY277" fmla="*/ 92075 h 328613"/>
                <a:gd name="connsiteX278" fmla="*/ 76200 w 319088"/>
                <a:gd name="connsiteY278" fmla="*/ 81684 h 328613"/>
                <a:gd name="connsiteX279" fmla="*/ 76200 w 319088"/>
                <a:gd name="connsiteY279" fmla="*/ 79086 h 328613"/>
                <a:gd name="connsiteX280" fmla="*/ 76200 w 319088"/>
                <a:gd name="connsiteY280" fmla="*/ 36224 h 328613"/>
                <a:gd name="connsiteX281" fmla="*/ 76200 w 319088"/>
                <a:gd name="connsiteY281" fmla="*/ 34925 h 328613"/>
                <a:gd name="connsiteX282" fmla="*/ 73629 w 319088"/>
                <a:gd name="connsiteY282" fmla="*/ 34925 h 328613"/>
                <a:gd name="connsiteX283" fmla="*/ 100012 w 319088"/>
                <a:gd name="connsiteY283" fmla="*/ 30163 h 328613"/>
                <a:gd name="connsiteX284" fmla="*/ 100012 w 319088"/>
                <a:gd name="connsiteY284" fmla="*/ 32747 h 328613"/>
                <a:gd name="connsiteX285" fmla="*/ 100012 w 319088"/>
                <a:gd name="connsiteY285" fmla="*/ 76681 h 328613"/>
                <a:gd name="connsiteX286" fmla="*/ 101311 w 319088"/>
                <a:gd name="connsiteY286" fmla="*/ 77973 h 328613"/>
                <a:gd name="connsiteX287" fmla="*/ 140277 w 319088"/>
                <a:gd name="connsiteY287" fmla="*/ 85726 h 328613"/>
                <a:gd name="connsiteX288" fmla="*/ 141576 w 319088"/>
                <a:gd name="connsiteY288" fmla="*/ 85726 h 328613"/>
                <a:gd name="connsiteX289" fmla="*/ 142875 w 319088"/>
                <a:gd name="connsiteY289" fmla="*/ 84434 h 328613"/>
                <a:gd name="connsiteX290" fmla="*/ 142875 w 319088"/>
                <a:gd name="connsiteY290" fmla="*/ 43085 h 328613"/>
                <a:gd name="connsiteX291" fmla="*/ 141576 w 319088"/>
                <a:gd name="connsiteY291" fmla="*/ 41792 h 328613"/>
                <a:gd name="connsiteX292" fmla="*/ 102610 w 319088"/>
                <a:gd name="connsiteY292" fmla="*/ 30163 h 328613"/>
                <a:gd name="connsiteX293" fmla="*/ 100012 w 319088"/>
                <a:gd name="connsiteY293" fmla="*/ 30163 h 328613"/>
                <a:gd name="connsiteX294" fmla="*/ 87846 w 319088"/>
                <a:gd name="connsiteY294" fmla="*/ 0 h 328613"/>
                <a:gd name="connsiteX295" fmla="*/ 90430 w 319088"/>
                <a:gd name="connsiteY295" fmla="*/ 0 h 328613"/>
                <a:gd name="connsiteX296" fmla="*/ 204113 w 319088"/>
                <a:gd name="connsiteY296" fmla="*/ 37667 h 328613"/>
                <a:gd name="connsiteX297" fmla="*/ 207988 w 319088"/>
                <a:gd name="connsiteY297" fmla="*/ 42863 h 328613"/>
                <a:gd name="connsiteX298" fmla="*/ 207988 w 319088"/>
                <a:gd name="connsiteY298" fmla="*/ 70139 h 328613"/>
                <a:gd name="connsiteX299" fmla="*/ 248036 w 319088"/>
                <a:gd name="connsiteY299" fmla="*/ 54552 h 328613"/>
                <a:gd name="connsiteX300" fmla="*/ 250619 w 319088"/>
                <a:gd name="connsiteY300" fmla="*/ 53253 h 328613"/>
                <a:gd name="connsiteX301" fmla="*/ 251911 w 319088"/>
                <a:gd name="connsiteY301" fmla="*/ 53253 h 328613"/>
                <a:gd name="connsiteX302" fmla="*/ 315213 w 319088"/>
                <a:gd name="connsiteY302" fmla="*/ 74035 h 328613"/>
                <a:gd name="connsiteX303" fmla="*/ 319088 w 319088"/>
                <a:gd name="connsiteY303" fmla="*/ 80530 h 328613"/>
                <a:gd name="connsiteX304" fmla="*/ 319088 w 319088"/>
                <a:gd name="connsiteY304" fmla="*/ 266267 h 328613"/>
                <a:gd name="connsiteX305" fmla="*/ 315213 w 319088"/>
                <a:gd name="connsiteY305" fmla="*/ 271463 h 328613"/>
                <a:gd name="connsiteX306" fmla="*/ 251911 w 319088"/>
                <a:gd name="connsiteY306" fmla="*/ 287049 h 328613"/>
                <a:gd name="connsiteX307" fmla="*/ 204113 w 319088"/>
                <a:gd name="connsiteY307" fmla="*/ 300038 h 328613"/>
                <a:gd name="connsiteX308" fmla="*/ 89138 w 319088"/>
                <a:gd name="connsiteY308" fmla="*/ 328613 h 328613"/>
                <a:gd name="connsiteX309" fmla="*/ 87846 w 319088"/>
                <a:gd name="connsiteY309" fmla="*/ 328613 h 328613"/>
                <a:gd name="connsiteX310" fmla="*/ 85262 w 319088"/>
                <a:gd name="connsiteY310" fmla="*/ 328613 h 328613"/>
                <a:gd name="connsiteX311" fmla="*/ 2583 w 319088"/>
                <a:gd name="connsiteY311" fmla="*/ 281854 h 328613"/>
                <a:gd name="connsiteX312" fmla="*/ 0 w 319088"/>
                <a:gd name="connsiteY312" fmla="*/ 277957 h 328613"/>
                <a:gd name="connsiteX313" fmla="*/ 0 w 319088"/>
                <a:gd name="connsiteY313" fmla="*/ 64943 h 328613"/>
                <a:gd name="connsiteX314" fmla="*/ 1292 w 319088"/>
                <a:gd name="connsiteY314" fmla="*/ 61047 h 328613"/>
                <a:gd name="connsiteX315" fmla="*/ 85262 w 319088"/>
                <a:gd name="connsiteY315" fmla="*/ 1299 h 328613"/>
                <a:gd name="connsiteX316" fmla="*/ 87846 w 319088"/>
                <a:gd name="connsiteY316" fmla="*/ 0 h 328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</a:cxnLst>
              <a:rect l="l" t="t" r="r" b="b"/>
              <a:pathLst>
                <a:path w="319088" h="328613">
                  <a:moveTo>
                    <a:pt x="140277" y="225425"/>
                  </a:moveTo>
                  <a:cubicBezTo>
                    <a:pt x="140277" y="225425"/>
                    <a:pt x="140277" y="225425"/>
                    <a:pt x="101311" y="229351"/>
                  </a:cubicBezTo>
                  <a:cubicBezTo>
                    <a:pt x="100012" y="229351"/>
                    <a:pt x="100012" y="229351"/>
                    <a:pt x="100012" y="230660"/>
                  </a:cubicBezTo>
                  <a:cubicBezTo>
                    <a:pt x="100012" y="230660"/>
                    <a:pt x="100012" y="230660"/>
                    <a:pt x="100012" y="319646"/>
                  </a:cubicBezTo>
                  <a:cubicBezTo>
                    <a:pt x="100012" y="320954"/>
                    <a:pt x="100012" y="320954"/>
                    <a:pt x="100012" y="322263"/>
                  </a:cubicBezTo>
                  <a:cubicBezTo>
                    <a:pt x="101311" y="322263"/>
                    <a:pt x="101311" y="322263"/>
                    <a:pt x="101311" y="322263"/>
                  </a:cubicBezTo>
                  <a:cubicBezTo>
                    <a:pt x="101311" y="322263"/>
                    <a:pt x="101311" y="322263"/>
                    <a:pt x="102610" y="322263"/>
                  </a:cubicBezTo>
                  <a:cubicBezTo>
                    <a:pt x="102610" y="322263"/>
                    <a:pt x="102610" y="322263"/>
                    <a:pt x="140277" y="311794"/>
                  </a:cubicBezTo>
                  <a:cubicBezTo>
                    <a:pt x="141576" y="311794"/>
                    <a:pt x="142875" y="311794"/>
                    <a:pt x="142875" y="310485"/>
                  </a:cubicBezTo>
                  <a:lnTo>
                    <a:pt x="142875" y="228042"/>
                  </a:lnTo>
                  <a:cubicBezTo>
                    <a:pt x="142875" y="226734"/>
                    <a:pt x="141576" y="226734"/>
                    <a:pt x="141576" y="226734"/>
                  </a:cubicBezTo>
                  <a:cubicBezTo>
                    <a:pt x="141576" y="225425"/>
                    <a:pt x="140277" y="225425"/>
                    <a:pt x="140277" y="225425"/>
                  </a:cubicBezTo>
                  <a:close/>
                  <a:moveTo>
                    <a:pt x="49212" y="223838"/>
                  </a:moveTo>
                  <a:cubicBezTo>
                    <a:pt x="49212" y="225108"/>
                    <a:pt x="49212" y="225108"/>
                    <a:pt x="49212" y="226378"/>
                  </a:cubicBezTo>
                  <a:cubicBezTo>
                    <a:pt x="49212" y="226378"/>
                    <a:pt x="49212" y="226378"/>
                    <a:pt x="49212" y="263208"/>
                  </a:cubicBezTo>
                  <a:cubicBezTo>
                    <a:pt x="49212" y="264478"/>
                    <a:pt x="49212" y="264478"/>
                    <a:pt x="50497" y="265748"/>
                  </a:cubicBezTo>
                  <a:cubicBezTo>
                    <a:pt x="50497" y="265748"/>
                    <a:pt x="50497" y="265748"/>
                    <a:pt x="74915" y="274638"/>
                  </a:cubicBezTo>
                  <a:cubicBezTo>
                    <a:pt x="74915" y="274638"/>
                    <a:pt x="76200" y="274638"/>
                    <a:pt x="76200" y="273368"/>
                  </a:cubicBezTo>
                  <a:cubicBezTo>
                    <a:pt x="76200" y="273368"/>
                    <a:pt x="76200" y="273368"/>
                    <a:pt x="76200" y="272098"/>
                  </a:cubicBezTo>
                  <a:lnTo>
                    <a:pt x="76200" y="230188"/>
                  </a:lnTo>
                  <a:cubicBezTo>
                    <a:pt x="76200" y="228918"/>
                    <a:pt x="76200" y="228918"/>
                    <a:pt x="74915" y="228918"/>
                  </a:cubicBezTo>
                  <a:cubicBezTo>
                    <a:pt x="74915" y="228918"/>
                    <a:pt x="74915" y="228918"/>
                    <a:pt x="50497" y="223838"/>
                  </a:cubicBezTo>
                  <a:cubicBezTo>
                    <a:pt x="50497" y="223838"/>
                    <a:pt x="50497" y="223838"/>
                    <a:pt x="49212" y="223838"/>
                  </a:cubicBezTo>
                  <a:close/>
                  <a:moveTo>
                    <a:pt x="189206" y="222250"/>
                  </a:moveTo>
                  <a:cubicBezTo>
                    <a:pt x="189206" y="222250"/>
                    <a:pt x="189206" y="222250"/>
                    <a:pt x="156868" y="224848"/>
                  </a:cubicBezTo>
                  <a:cubicBezTo>
                    <a:pt x="156868" y="224848"/>
                    <a:pt x="155575" y="226147"/>
                    <a:pt x="155575" y="226147"/>
                  </a:cubicBezTo>
                  <a:cubicBezTo>
                    <a:pt x="155575" y="226147"/>
                    <a:pt x="155575" y="226147"/>
                    <a:pt x="155575" y="305377"/>
                  </a:cubicBezTo>
                  <a:cubicBezTo>
                    <a:pt x="155575" y="306676"/>
                    <a:pt x="155575" y="306676"/>
                    <a:pt x="156868" y="307975"/>
                  </a:cubicBezTo>
                  <a:cubicBezTo>
                    <a:pt x="156868" y="307975"/>
                    <a:pt x="156868" y="307975"/>
                    <a:pt x="158162" y="307975"/>
                  </a:cubicBezTo>
                  <a:cubicBezTo>
                    <a:pt x="158162" y="307975"/>
                    <a:pt x="158162" y="307975"/>
                    <a:pt x="189206" y="300182"/>
                  </a:cubicBezTo>
                  <a:cubicBezTo>
                    <a:pt x="190500" y="300182"/>
                    <a:pt x="190500" y="298883"/>
                    <a:pt x="190500" y="297584"/>
                  </a:cubicBezTo>
                  <a:lnTo>
                    <a:pt x="190500" y="223549"/>
                  </a:lnTo>
                  <a:cubicBezTo>
                    <a:pt x="190500" y="223549"/>
                    <a:pt x="190500" y="223549"/>
                    <a:pt x="190500" y="222250"/>
                  </a:cubicBezTo>
                  <a:cubicBezTo>
                    <a:pt x="189206" y="222250"/>
                    <a:pt x="189206" y="222250"/>
                    <a:pt x="189206" y="222250"/>
                  </a:cubicBezTo>
                  <a:close/>
                  <a:moveTo>
                    <a:pt x="12700" y="217488"/>
                  </a:moveTo>
                  <a:cubicBezTo>
                    <a:pt x="12700" y="217488"/>
                    <a:pt x="12700" y="218778"/>
                    <a:pt x="12700" y="218778"/>
                  </a:cubicBezTo>
                  <a:cubicBezTo>
                    <a:pt x="12700" y="218778"/>
                    <a:pt x="12700" y="218778"/>
                    <a:pt x="12700" y="251024"/>
                  </a:cubicBezTo>
                  <a:cubicBezTo>
                    <a:pt x="12700" y="252314"/>
                    <a:pt x="12700" y="252314"/>
                    <a:pt x="13970" y="252314"/>
                  </a:cubicBezTo>
                  <a:cubicBezTo>
                    <a:pt x="13970" y="252314"/>
                    <a:pt x="13970" y="252314"/>
                    <a:pt x="29210" y="258763"/>
                  </a:cubicBezTo>
                  <a:cubicBezTo>
                    <a:pt x="30480" y="258763"/>
                    <a:pt x="30480" y="258763"/>
                    <a:pt x="30480" y="258763"/>
                  </a:cubicBezTo>
                  <a:cubicBezTo>
                    <a:pt x="30480" y="258763"/>
                    <a:pt x="31750" y="258763"/>
                    <a:pt x="31750" y="258763"/>
                  </a:cubicBezTo>
                  <a:cubicBezTo>
                    <a:pt x="31750" y="258763"/>
                    <a:pt x="31750" y="257473"/>
                    <a:pt x="31750" y="257473"/>
                  </a:cubicBezTo>
                  <a:lnTo>
                    <a:pt x="31750" y="222647"/>
                  </a:lnTo>
                  <a:cubicBezTo>
                    <a:pt x="31750" y="221358"/>
                    <a:pt x="31750" y="220068"/>
                    <a:pt x="30480" y="220068"/>
                  </a:cubicBezTo>
                  <a:cubicBezTo>
                    <a:pt x="30480" y="220068"/>
                    <a:pt x="30480" y="220068"/>
                    <a:pt x="13970" y="217488"/>
                  </a:cubicBezTo>
                  <a:cubicBezTo>
                    <a:pt x="13970" y="217488"/>
                    <a:pt x="13970" y="217488"/>
                    <a:pt x="12700" y="217488"/>
                  </a:cubicBezTo>
                  <a:close/>
                  <a:moveTo>
                    <a:pt x="280105" y="214313"/>
                  </a:moveTo>
                  <a:cubicBezTo>
                    <a:pt x="280105" y="214313"/>
                    <a:pt x="280105" y="214313"/>
                    <a:pt x="261584" y="215595"/>
                  </a:cubicBezTo>
                  <a:cubicBezTo>
                    <a:pt x="260350" y="215595"/>
                    <a:pt x="260350" y="216877"/>
                    <a:pt x="260350" y="216877"/>
                  </a:cubicBezTo>
                  <a:cubicBezTo>
                    <a:pt x="260350" y="216877"/>
                    <a:pt x="260350" y="216877"/>
                    <a:pt x="260350" y="278424"/>
                  </a:cubicBezTo>
                  <a:cubicBezTo>
                    <a:pt x="260350" y="279706"/>
                    <a:pt x="260350" y="279706"/>
                    <a:pt x="260350" y="279706"/>
                  </a:cubicBezTo>
                  <a:cubicBezTo>
                    <a:pt x="261584" y="279706"/>
                    <a:pt x="261584" y="280988"/>
                    <a:pt x="261584" y="280988"/>
                  </a:cubicBezTo>
                  <a:cubicBezTo>
                    <a:pt x="261584" y="280988"/>
                    <a:pt x="261584" y="280988"/>
                    <a:pt x="262819" y="280988"/>
                  </a:cubicBezTo>
                  <a:cubicBezTo>
                    <a:pt x="262819" y="280988"/>
                    <a:pt x="262819" y="280988"/>
                    <a:pt x="280105" y="275859"/>
                  </a:cubicBezTo>
                  <a:cubicBezTo>
                    <a:pt x="281340" y="275859"/>
                    <a:pt x="282575" y="274577"/>
                    <a:pt x="282575" y="273295"/>
                  </a:cubicBezTo>
                  <a:lnTo>
                    <a:pt x="282575" y="215595"/>
                  </a:lnTo>
                  <a:cubicBezTo>
                    <a:pt x="282575" y="215595"/>
                    <a:pt x="281340" y="214313"/>
                    <a:pt x="281340" y="214313"/>
                  </a:cubicBezTo>
                  <a:cubicBezTo>
                    <a:pt x="281340" y="214313"/>
                    <a:pt x="280105" y="214313"/>
                    <a:pt x="280105" y="214313"/>
                  </a:cubicBezTo>
                  <a:close/>
                  <a:moveTo>
                    <a:pt x="306983" y="211138"/>
                  </a:moveTo>
                  <a:cubicBezTo>
                    <a:pt x="306983" y="211138"/>
                    <a:pt x="306983" y="211138"/>
                    <a:pt x="290215" y="212428"/>
                  </a:cubicBezTo>
                  <a:cubicBezTo>
                    <a:pt x="288925" y="212428"/>
                    <a:pt x="288925" y="213718"/>
                    <a:pt x="288925" y="215008"/>
                  </a:cubicBezTo>
                  <a:cubicBezTo>
                    <a:pt x="288925" y="215008"/>
                    <a:pt x="288925" y="215008"/>
                    <a:pt x="288925" y="271761"/>
                  </a:cubicBezTo>
                  <a:cubicBezTo>
                    <a:pt x="288925" y="271761"/>
                    <a:pt x="288925" y="273051"/>
                    <a:pt x="288925" y="273051"/>
                  </a:cubicBezTo>
                  <a:cubicBezTo>
                    <a:pt x="288925" y="273051"/>
                    <a:pt x="290215" y="273051"/>
                    <a:pt x="290215" y="273051"/>
                  </a:cubicBezTo>
                  <a:cubicBezTo>
                    <a:pt x="290215" y="273051"/>
                    <a:pt x="290215" y="273051"/>
                    <a:pt x="308273" y="269181"/>
                  </a:cubicBezTo>
                  <a:cubicBezTo>
                    <a:pt x="308273" y="269181"/>
                    <a:pt x="309563" y="267892"/>
                    <a:pt x="309563" y="266602"/>
                  </a:cubicBezTo>
                  <a:cubicBezTo>
                    <a:pt x="309563" y="266602"/>
                    <a:pt x="309563" y="266602"/>
                    <a:pt x="308273" y="212428"/>
                  </a:cubicBezTo>
                  <a:cubicBezTo>
                    <a:pt x="308273" y="212428"/>
                    <a:pt x="308273" y="212428"/>
                    <a:pt x="308273" y="211138"/>
                  </a:cubicBezTo>
                  <a:cubicBezTo>
                    <a:pt x="306983" y="211138"/>
                    <a:pt x="306983" y="211138"/>
                    <a:pt x="306983" y="211138"/>
                  </a:cubicBezTo>
                  <a:close/>
                  <a:moveTo>
                    <a:pt x="290195" y="169863"/>
                  </a:moveTo>
                  <a:cubicBezTo>
                    <a:pt x="290195" y="169863"/>
                    <a:pt x="288925" y="169863"/>
                    <a:pt x="288925" y="171196"/>
                  </a:cubicBezTo>
                  <a:cubicBezTo>
                    <a:pt x="288925" y="171196"/>
                    <a:pt x="288925" y="171196"/>
                    <a:pt x="288925" y="172530"/>
                  </a:cubicBezTo>
                  <a:lnTo>
                    <a:pt x="288925" y="201867"/>
                  </a:lnTo>
                  <a:cubicBezTo>
                    <a:pt x="288925" y="201867"/>
                    <a:pt x="288925" y="201867"/>
                    <a:pt x="288925" y="203201"/>
                  </a:cubicBezTo>
                  <a:cubicBezTo>
                    <a:pt x="288925" y="203201"/>
                    <a:pt x="290195" y="203201"/>
                    <a:pt x="290195" y="203201"/>
                  </a:cubicBezTo>
                  <a:cubicBezTo>
                    <a:pt x="290195" y="203201"/>
                    <a:pt x="290195" y="203201"/>
                    <a:pt x="306705" y="201867"/>
                  </a:cubicBezTo>
                  <a:cubicBezTo>
                    <a:pt x="307975" y="201867"/>
                    <a:pt x="307975" y="201867"/>
                    <a:pt x="307975" y="200534"/>
                  </a:cubicBezTo>
                  <a:cubicBezTo>
                    <a:pt x="307975" y="200534"/>
                    <a:pt x="307975" y="200534"/>
                    <a:pt x="307975" y="172530"/>
                  </a:cubicBezTo>
                  <a:cubicBezTo>
                    <a:pt x="307975" y="171196"/>
                    <a:pt x="307975" y="171196"/>
                    <a:pt x="306705" y="171196"/>
                  </a:cubicBezTo>
                  <a:cubicBezTo>
                    <a:pt x="306705" y="171196"/>
                    <a:pt x="306705" y="171196"/>
                    <a:pt x="290195" y="169863"/>
                  </a:cubicBezTo>
                  <a:close/>
                  <a:moveTo>
                    <a:pt x="261584" y="168275"/>
                  </a:moveTo>
                  <a:cubicBezTo>
                    <a:pt x="261584" y="168275"/>
                    <a:pt x="260350" y="168275"/>
                    <a:pt x="260350" y="169568"/>
                  </a:cubicBezTo>
                  <a:cubicBezTo>
                    <a:pt x="260350" y="169568"/>
                    <a:pt x="260350" y="169568"/>
                    <a:pt x="260350" y="170862"/>
                  </a:cubicBezTo>
                  <a:cubicBezTo>
                    <a:pt x="260350" y="170862"/>
                    <a:pt x="260350" y="170862"/>
                    <a:pt x="260350" y="201906"/>
                  </a:cubicBezTo>
                  <a:cubicBezTo>
                    <a:pt x="260350" y="201906"/>
                    <a:pt x="260350" y="201906"/>
                    <a:pt x="260350" y="203200"/>
                  </a:cubicBezTo>
                  <a:cubicBezTo>
                    <a:pt x="260350" y="203200"/>
                    <a:pt x="261584" y="203200"/>
                    <a:pt x="261584" y="203200"/>
                  </a:cubicBezTo>
                  <a:cubicBezTo>
                    <a:pt x="261584" y="203200"/>
                    <a:pt x="261584" y="203200"/>
                    <a:pt x="280105" y="201906"/>
                  </a:cubicBezTo>
                  <a:cubicBezTo>
                    <a:pt x="281340" y="201906"/>
                    <a:pt x="282575" y="201906"/>
                    <a:pt x="282575" y="200613"/>
                  </a:cubicBezTo>
                  <a:lnTo>
                    <a:pt x="282575" y="170862"/>
                  </a:lnTo>
                  <a:cubicBezTo>
                    <a:pt x="282575" y="170862"/>
                    <a:pt x="281340" y="169568"/>
                    <a:pt x="280105" y="169568"/>
                  </a:cubicBezTo>
                  <a:cubicBezTo>
                    <a:pt x="280105" y="169568"/>
                    <a:pt x="280105" y="169568"/>
                    <a:pt x="261584" y="168275"/>
                  </a:cubicBezTo>
                  <a:close/>
                  <a:moveTo>
                    <a:pt x="214024" y="168275"/>
                  </a:moveTo>
                  <a:cubicBezTo>
                    <a:pt x="214024" y="169567"/>
                    <a:pt x="212725" y="169567"/>
                    <a:pt x="212725" y="169567"/>
                  </a:cubicBezTo>
                  <a:cubicBezTo>
                    <a:pt x="212725" y="169567"/>
                    <a:pt x="212725" y="169567"/>
                    <a:pt x="212725" y="222546"/>
                  </a:cubicBezTo>
                  <a:cubicBezTo>
                    <a:pt x="212725" y="222546"/>
                    <a:pt x="214024" y="222546"/>
                    <a:pt x="214024" y="223838"/>
                  </a:cubicBezTo>
                  <a:cubicBezTo>
                    <a:pt x="214024" y="223838"/>
                    <a:pt x="214024" y="223838"/>
                    <a:pt x="215322" y="223838"/>
                  </a:cubicBezTo>
                  <a:cubicBezTo>
                    <a:pt x="215322" y="223838"/>
                    <a:pt x="215322" y="223838"/>
                    <a:pt x="240001" y="221254"/>
                  </a:cubicBezTo>
                  <a:cubicBezTo>
                    <a:pt x="240001" y="221254"/>
                    <a:pt x="241300" y="221254"/>
                    <a:pt x="241300" y="219962"/>
                  </a:cubicBezTo>
                  <a:lnTo>
                    <a:pt x="241300" y="170859"/>
                  </a:lnTo>
                  <a:cubicBezTo>
                    <a:pt x="241300" y="169567"/>
                    <a:pt x="240001" y="169567"/>
                    <a:pt x="240001" y="169567"/>
                  </a:cubicBezTo>
                  <a:cubicBezTo>
                    <a:pt x="240001" y="169567"/>
                    <a:pt x="240001" y="169567"/>
                    <a:pt x="215322" y="168275"/>
                  </a:cubicBezTo>
                  <a:cubicBezTo>
                    <a:pt x="214024" y="168275"/>
                    <a:pt x="214024" y="168275"/>
                    <a:pt x="214024" y="168275"/>
                  </a:cubicBezTo>
                  <a:close/>
                  <a:moveTo>
                    <a:pt x="30480" y="168275"/>
                  </a:moveTo>
                  <a:cubicBezTo>
                    <a:pt x="30480" y="168275"/>
                    <a:pt x="30480" y="168275"/>
                    <a:pt x="13970" y="169545"/>
                  </a:cubicBezTo>
                  <a:cubicBezTo>
                    <a:pt x="12700" y="169545"/>
                    <a:pt x="12700" y="170815"/>
                    <a:pt x="12700" y="170815"/>
                  </a:cubicBezTo>
                  <a:cubicBezTo>
                    <a:pt x="12700" y="170815"/>
                    <a:pt x="12700" y="170815"/>
                    <a:pt x="12700" y="202565"/>
                  </a:cubicBezTo>
                  <a:cubicBezTo>
                    <a:pt x="12700" y="203835"/>
                    <a:pt x="12700" y="203835"/>
                    <a:pt x="13970" y="203835"/>
                  </a:cubicBezTo>
                  <a:cubicBezTo>
                    <a:pt x="13970" y="203835"/>
                    <a:pt x="13970" y="203835"/>
                    <a:pt x="30480" y="206375"/>
                  </a:cubicBezTo>
                  <a:cubicBezTo>
                    <a:pt x="30480" y="206375"/>
                    <a:pt x="31750" y="206375"/>
                    <a:pt x="31750" y="205105"/>
                  </a:cubicBezTo>
                  <a:cubicBezTo>
                    <a:pt x="31750" y="205105"/>
                    <a:pt x="31750" y="205105"/>
                    <a:pt x="31750" y="203835"/>
                  </a:cubicBezTo>
                  <a:lnTo>
                    <a:pt x="31750" y="169545"/>
                  </a:lnTo>
                  <a:cubicBezTo>
                    <a:pt x="31750" y="169545"/>
                    <a:pt x="31750" y="169545"/>
                    <a:pt x="31750" y="168275"/>
                  </a:cubicBezTo>
                  <a:cubicBezTo>
                    <a:pt x="31750" y="168275"/>
                    <a:pt x="30480" y="168275"/>
                    <a:pt x="30480" y="168275"/>
                  </a:cubicBezTo>
                  <a:close/>
                  <a:moveTo>
                    <a:pt x="158162" y="165100"/>
                  </a:moveTo>
                  <a:cubicBezTo>
                    <a:pt x="156868" y="165100"/>
                    <a:pt x="156868" y="165100"/>
                    <a:pt x="156868" y="166407"/>
                  </a:cubicBezTo>
                  <a:cubicBezTo>
                    <a:pt x="155575" y="166407"/>
                    <a:pt x="155575" y="166407"/>
                    <a:pt x="155575" y="167715"/>
                  </a:cubicBezTo>
                  <a:cubicBezTo>
                    <a:pt x="155575" y="167715"/>
                    <a:pt x="155575" y="167715"/>
                    <a:pt x="155575" y="206935"/>
                  </a:cubicBezTo>
                  <a:cubicBezTo>
                    <a:pt x="155575" y="208243"/>
                    <a:pt x="155575" y="208243"/>
                    <a:pt x="156868" y="208243"/>
                  </a:cubicBezTo>
                  <a:cubicBezTo>
                    <a:pt x="156868" y="208243"/>
                    <a:pt x="156868" y="209550"/>
                    <a:pt x="158162" y="209550"/>
                  </a:cubicBezTo>
                  <a:cubicBezTo>
                    <a:pt x="158162" y="209550"/>
                    <a:pt x="158162" y="209550"/>
                    <a:pt x="189206" y="208243"/>
                  </a:cubicBezTo>
                  <a:cubicBezTo>
                    <a:pt x="190500" y="208243"/>
                    <a:pt x="190500" y="206935"/>
                    <a:pt x="190500" y="205628"/>
                  </a:cubicBezTo>
                  <a:lnTo>
                    <a:pt x="190500" y="169022"/>
                  </a:lnTo>
                  <a:cubicBezTo>
                    <a:pt x="190500" y="167715"/>
                    <a:pt x="189206" y="166407"/>
                    <a:pt x="189206" y="166407"/>
                  </a:cubicBezTo>
                  <a:cubicBezTo>
                    <a:pt x="189206" y="166407"/>
                    <a:pt x="189206" y="166407"/>
                    <a:pt x="158162" y="165100"/>
                  </a:cubicBezTo>
                  <a:close/>
                  <a:moveTo>
                    <a:pt x="100012" y="163513"/>
                  </a:moveTo>
                  <a:cubicBezTo>
                    <a:pt x="100012" y="163513"/>
                    <a:pt x="100012" y="164800"/>
                    <a:pt x="100012" y="164800"/>
                  </a:cubicBezTo>
                  <a:cubicBezTo>
                    <a:pt x="100012" y="164800"/>
                    <a:pt x="100012" y="164800"/>
                    <a:pt x="100012" y="208564"/>
                  </a:cubicBezTo>
                  <a:cubicBezTo>
                    <a:pt x="100012" y="209851"/>
                    <a:pt x="100012" y="209851"/>
                    <a:pt x="100012" y="209851"/>
                  </a:cubicBezTo>
                  <a:cubicBezTo>
                    <a:pt x="100012" y="209851"/>
                    <a:pt x="101311" y="211138"/>
                    <a:pt x="101311" y="211138"/>
                  </a:cubicBezTo>
                  <a:cubicBezTo>
                    <a:pt x="101311" y="211138"/>
                    <a:pt x="101311" y="211138"/>
                    <a:pt x="140277" y="208564"/>
                  </a:cubicBezTo>
                  <a:cubicBezTo>
                    <a:pt x="141576" y="208564"/>
                    <a:pt x="142875" y="208564"/>
                    <a:pt x="142875" y="207276"/>
                  </a:cubicBezTo>
                  <a:lnTo>
                    <a:pt x="142875" y="166087"/>
                  </a:lnTo>
                  <a:cubicBezTo>
                    <a:pt x="142875" y="164800"/>
                    <a:pt x="141576" y="164800"/>
                    <a:pt x="140277" y="164800"/>
                  </a:cubicBezTo>
                  <a:cubicBezTo>
                    <a:pt x="140277" y="164800"/>
                    <a:pt x="140277" y="164800"/>
                    <a:pt x="101311" y="163513"/>
                  </a:cubicBezTo>
                  <a:cubicBezTo>
                    <a:pt x="101311" y="163513"/>
                    <a:pt x="100012" y="163513"/>
                    <a:pt x="100012" y="163513"/>
                  </a:cubicBezTo>
                  <a:close/>
                  <a:moveTo>
                    <a:pt x="74915" y="163513"/>
                  </a:moveTo>
                  <a:cubicBezTo>
                    <a:pt x="74915" y="163513"/>
                    <a:pt x="74915" y="163513"/>
                    <a:pt x="50497" y="166159"/>
                  </a:cubicBezTo>
                  <a:cubicBezTo>
                    <a:pt x="49212" y="166159"/>
                    <a:pt x="49212" y="166159"/>
                    <a:pt x="49212" y="167482"/>
                  </a:cubicBezTo>
                  <a:cubicBezTo>
                    <a:pt x="49212" y="167482"/>
                    <a:pt x="49212" y="167482"/>
                    <a:pt x="49212" y="207169"/>
                  </a:cubicBezTo>
                  <a:cubicBezTo>
                    <a:pt x="49212" y="207169"/>
                    <a:pt x="49212" y="208492"/>
                    <a:pt x="50497" y="208492"/>
                  </a:cubicBezTo>
                  <a:cubicBezTo>
                    <a:pt x="50497" y="208492"/>
                    <a:pt x="50497" y="208492"/>
                    <a:pt x="74915" y="211138"/>
                  </a:cubicBezTo>
                  <a:cubicBezTo>
                    <a:pt x="74915" y="211138"/>
                    <a:pt x="76200" y="211138"/>
                    <a:pt x="76200" y="211138"/>
                  </a:cubicBezTo>
                  <a:cubicBezTo>
                    <a:pt x="76200" y="209815"/>
                    <a:pt x="76200" y="209815"/>
                    <a:pt x="76200" y="209815"/>
                  </a:cubicBezTo>
                  <a:lnTo>
                    <a:pt x="76200" y="164836"/>
                  </a:lnTo>
                  <a:cubicBezTo>
                    <a:pt x="76200" y="164836"/>
                    <a:pt x="76200" y="164836"/>
                    <a:pt x="76200" y="163513"/>
                  </a:cubicBezTo>
                  <a:cubicBezTo>
                    <a:pt x="76200" y="163513"/>
                    <a:pt x="74915" y="163513"/>
                    <a:pt x="74915" y="163513"/>
                  </a:cubicBezTo>
                  <a:close/>
                  <a:moveTo>
                    <a:pt x="288925" y="127000"/>
                  </a:moveTo>
                  <a:cubicBezTo>
                    <a:pt x="288925" y="128343"/>
                    <a:pt x="288925" y="128343"/>
                    <a:pt x="288925" y="129687"/>
                  </a:cubicBezTo>
                  <a:lnTo>
                    <a:pt x="288925" y="159238"/>
                  </a:lnTo>
                  <a:cubicBezTo>
                    <a:pt x="288925" y="159238"/>
                    <a:pt x="288925" y="160582"/>
                    <a:pt x="290195" y="160582"/>
                  </a:cubicBezTo>
                  <a:cubicBezTo>
                    <a:pt x="290195" y="160582"/>
                    <a:pt x="290195" y="160582"/>
                    <a:pt x="306705" y="161925"/>
                  </a:cubicBezTo>
                  <a:cubicBezTo>
                    <a:pt x="306705" y="161925"/>
                    <a:pt x="307975" y="161925"/>
                    <a:pt x="307975" y="161925"/>
                  </a:cubicBezTo>
                  <a:cubicBezTo>
                    <a:pt x="307975" y="160582"/>
                    <a:pt x="307975" y="160582"/>
                    <a:pt x="307975" y="160582"/>
                  </a:cubicBezTo>
                  <a:cubicBezTo>
                    <a:pt x="307975" y="160582"/>
                    <a:pt x="307975" y="160582"/>
                    <a:pt x="307975" y="132373"/>
                  </a:cubicBezTo>
                  <a:cubicBezTo>
                    <a:pt x="307975" y="131030"/>
                    <a:pt x="307975" y="129687"/>
                    <a:pt x="306705" y="129687"/>
                  </a:cubicBezTo>
                  <a:cubicBezTo>
                    <a:pt x="306705" y="129687"/>
                    <a:pt x="306705" y="129687"/>
                    <a:pt x="290195" y="127000"/>
                  </a:cubicBezTo>
                  <a:cubicBezTo>
                    <a:pt x="290195" y="127000"/>
                    <a:pt x="288925" y="127000"/>
                    <a:pt x="288925" y="127000"/>
                  </a:cubicBezTo>
                  <a:close/>
                  <a:moveTo>
                    <a:pt x="260350" y="123542"/>
                  </a:moveTo>
                  <a:cubicBezTo>
                    <a:pt x="260350" y="123542"/>
                    <a:pt x="260350" y="124846"/>
                    <a:pt x="260350" y="124846"/>
                  </a:cubicBezTo>
                  <a:cubicBezTo>
                    <a:pt x="260350" y="124846"/>
                    <a:pt x="260350" y="124846"/>
                    <a:pt x="260350" y="156143"/>
                  </a:cubicBezTo>
                  <a:cubicBezTo>
                    <a:pt x="260350" y="157447"/>
                    <a:pt x="260350" y="157447"/>
                    <a:pt x="261584" y="157447"/>
                  </a:cubicBezTo>
                  <a:cubicBezTo>
                    <a:pt x="261584" y="157447"/>
                    <a:pt x="261584" y="157447"/>
                    <a:pt x="280105" y="158751"/>
                  </a:cubicBezTo>
                  <a:cubicBezTo>
                    <a:pt x="280105" y="158751"/>
                    <a:pt x="281340" y="158751"/>
                    <a:pt x="281340" y="158751"/>
                  </a:cubicBezTo>
                  <a:cubicBezTo>
                    <a:pt x="281340" y="158751"/>
                    <a:pt x="282575" y="157447"/>
                    <a:pt x="282575" y="157447"/>
                  </a:cubicBezTo>
                  <a:lnTo>
                    <a:pt x="282575" y="127454"/>
                  </a:lnTo>
                  <a:cubicBezTo>
                    <a:pt x="282575" y="127454"/>
                    <a:pt x="281340" y="126150"/>
                    <a:pt x="280105" y="126150"/>
                  </a:cubicBezTo>
                  <a:cubicBezTo>
                    <a:pt x="280105" y="126150"/>
                    <a:pt x="280105" y="126150"/>
                    <a:pt x="261584" y="123542"/>
                  </a:cubicBezTo>
                  <a:cubicBezTo>
                    <a:pt x="261584" y="122238"/>
                    <a:pt x="261584" y="123542"/>
                    <a:pt x="260350" y="123542"/>
                  </a:cubicBezTo>
                  <a:close/>
                  <a:moveTo>
                    <a:pt x="29210" y="115590"/>
                  </a:moveTo>
                  <a:cubicBezTo>
                    <a:pt x="29210" y="115590"/>
                    <a:pt x="29210" y="115590"/>
                    <a:pt x="13970" y="120749"/>
                  </a:cubicBezTo>
                  <a:cubicBezTo>
                    <a:pt x="12700" y="120749"/>
                    <a:pt x="12700" y="122039"/>
                    <a:pt x="12700" y="122039"/>
                  </a:cubicBezTo>
                  <a:cubicBezTo>
                    <a:pt x="12700" y="122039"/>
                    <a:pt x="12700" y="122039"/>
                    <a:pt x="12700" y="154285"/>
                  </a:cubicBezTo>
                  <a:cubicBezTo>
                    <a:pt x="12700" y="154285"/>
                    <a:pt x="12700" y="155575"/>
                    <a:pt x="12700" y="155575"/>
                  </a:cubicBezTo>
                  <a:cubicBezTo>
                    <a:pt x="13970" y="155575"/>
                    <a:pt x="13970" y="155575"/>
                    <a:pt x="13970" y="155575"/>
                  </a:cubicBezTo>
                  <a:cubicBezTo>
                    <a:pt x="13970" y="155575"/>
                    <a:pt x="13970" y="155575"/>
                    <a:pt x="30480" y="152995"/>
                  </a:cubicBezTo>
                  <a:cubicBezTo>
                    <a:pt x="31750" y="152995"/>
                    <a:pt x="31750" y="152995"/>
                    <a:pt x="31750" y="151705"/>
                  </a:cubicBezTo>
                  <a:lnTo>
                    <a:pt x="31750" y="116880"/>
                  </a:lnTo>
                  <a:cubicBezTo>
                    <a:pt x="31750" y="115590"/>
                    <a:pt x="31750" y="115590"/>
                    <a:pt x="31750" y="115590"/>
                  </a:cubicBezTo>
                  <a:cubicBezTo>
                    <a:pt x="30480" y="114300"/>
                    <a:pt x="30480" y="114300"/>
                    <a:pt x="29210" y="115590"/>
                  </a:cubicBezTo>
                  <a:close/>
                  <a:moveTo>
                    <a:pt x="158162" y="104775"/>
                  </a:moveTo>
                  <a:cubicBezTo>
                    <a:pt x="156868" y="104775"/>
                    <a:pt x="156868" y="104775"/>
                    <a:pt x="156868" y="106098"/>
                  </a:cubicBezTo>
                  <a:cubicBezTo>
                    <a:pt x="155575" y="106098"/>
                    <a:pt x="155575" y="106098"/>
                    <a:pt x="155575" y="107421"/>
                  </a:cubicBezTo>
                  <a:cubicBezTo>
                    <a:pt x="155575" y="107421"/>
                    <a:pt x="155575" y="107421"/>
                    <a:pt x="155575" y="147108"/>
                  </a:cubicBezTo>
                  <a:cubicBezTo>
                    <a:pt x="155575" y="148431"/>
                    <a:pt x="156868" y="149754"/>
                    <a:pt x="156868" y="149754"/>
                  </a:cubicBezTo>
                  <a:cubicBezTo>
                    <a:pt x="156868" y="149754"/>
                    <a:pt x="156868" y="149754"/>
                    <a:pt x="189206" y="152400"/>
                  </a:cubicBezTo>
                  <a:cubicBezTo>
                    <a:pt x="189206" y="152400"/>
                    <a:pt x="189206" y="152400"/>
                    <a:pt x="190500" y="151077"/>
                  </a:cubicBezTo>
                  <a:cubicBezTo>
                    <a:pt x="190500" y="151077"/>
                    <a:pt x="190500" y="151077"/>
                    <a:pt x="190500" y="149754"/>
                  </a:cubicBezTo>
                  <a:lnTo>
                    <a:pt x="190500" y="112712"/>
                  </a:lnTo>
                  <a:cubicBezTo>
                    <a:pt x="190500" y="111390"/>
                    <a:pt x="190500" y="110067"/>
                    <a:pt x="189206" y="110067"/>
                  </a:cubicBezTo>
                  <a:cubicBezTo>
                    <a:pt x="189206" y="110067"/>
                    <a:pt x="189206" y="110067"/>
                    <a:pt x="158162" y="104775"/>
                  </a:cubicBezTo>
                  <a:close/>
                  <a:moveTo>
                    <a:pt x="74915" y="99735"/>
                  </a:moveTo>
                  <a:cubicBezTo>
                    <a:pt x="74915" y="99735"/>
                    <a:pt x="74915" y="99735"/>
                    <a:pt x="50497" y="107593"/>
                  </a:cubicBezTo>
                  <a:cubicBezTo>
                    <a:pt x="49212" y="107593"/>
                    <a:pt x="49212" y="108903"/>
                    <a:pt x="49212" y="110212"/>
                  </a:cubicBezTo>
                  <a:cubicBezTo>
                    <a:pt x="49212" y="110212"/>
                    <a:pt x="49212" y="110212"/>
                    <a:pt x="49212" y="148194"/>
                  </a:cubicBezTo>
                  <a:cubicBezTo>
                    <a:pt x="49212" y="149503"/>
                    <a:pt x="49212" y="149503"/>
                    <a:pt x="49212" y="149503"/>
                  </a:cubicBezTo>
                  <a:cubicBezTo>
                    <a:pt x="50497" y="150813"/>
                    <a:pt x="50497" y="150813"/>
                    <a:pt x="50497" y="150813"/>
                  </a:cubicBezTo>
                  <a:cubicBezTo>
                    <a:pt x="50497" y="150813"/>
                    <a:pt x="50497" y="150813"/>
                    <a:pt x="74915" y="145574"/>
                  </a:cubicBezTo>
                  <a:cubicBezTo>
                    <a:pt x="76200" y="145574"/>
                    <a:pt x="76200" y="145574"/>
                    <a:pt x="76200" y="144264"/>
                  </a:cubicBezTo>
                  <a:cubicBezTo>
                    <a:pt x="76200" y="144264"/>
                    <a:pt x="76200" y="144264"/>
                    <a:pt x="76200" y="101044"/>
                  </a:cubicBezTo>
                  <a:cubicBezTo>
                    <a:pt x="76200" y="99735"/>
                    <a:pt x="76200" y="99735"/>
                    <a:pt x="76200" y="99735"/>
                  </a:cubicBezTo>
                  <a:cubicBezTo>
                    <a:pt x="74915" y="98425"/>
                    <a:pt x="74915" y="98425"/>
                    <a:pt x="74915" y="99735"/>
                  </a:cubicBezTo>
                  <a:close/>
                  <a:moveTo>
                    <a:pt x="215322" y="98425"/>
                  </a:moveTo>
                  <a:cubicBezTo>
                    <a:pt x="215322" y="98425"/>
                    <a:pt x="214024" y="98425"/>
                    <a:pt x="214024" y="99695"/>
                  </a:cubicBezTo>
                  <a:cubicBezTo>
                    <a:pt x="214024" y="99695"/>
                    <a:pt x="212725" y="99695"/>
                    <a:pt x="212725" y="100965"/>
                  </a:cubicBezTo>
                  <a:cubicBezTo>
                    <a:pt x="212725" y="100965"/>
                    <a:pt x="212725" y="100965"/>
                    <a:pt x="212725" y="151765"/>
                  </a:cubicBezTo>
                  <a:cubicBezTo>
                    <a:pt x="212725" y="153035"/>
                    <a:pt x="214024" y="153035"/>
                    <a:pt x="215322" y="153035"/>
                  </a:cubicBezTo>
                  <a:cubicBezTo>
                    <a:pt x="215322" y="153035"/>
                    <a:pt x="215322" y="153035"/>
                    <a:pt x="238702" y="155575"/>
                  </a:cubicBezTo>
                  <a:cubicBezTo>
                    <a:pt x="238702" y="155575"/>
                    <a:pt x="238702" y="155575"/>
                    <a:pt x="240001" y="155575"/>
                  </a:cubicBezTo>
                  <a:cubicBezTo>
                    <a:pt x="240001" y="155575"/>
                    <a:pt x="240001" y="155575"/>
                    <a:pt x="241300" y="155575"/>
                  </a:cubicBezTo>
                  <a:cubicBezTo>
                    <a:pt x="241300" y="154305"/>
                    <a:pt x="241300" y="154305"/>
                    <a:pt x="241300" y="153035"/>
                  </a:cubicBezTo>
                  <a:lnTo>
                    <a:pt x="241300" y="106045"/>
                  </a:lnTo>
                  <a:cubicBezTo>
                    <a:pt x="241300" y="104775"/>
                    <a:pt x="241300" y="103505"/>
                    <a:pt x="240001" y="103505"/>
                  </a:cubicBezTo>
                  <a:cubicBezTo>
                    <a:pt x="240001" y="103505"/>
                    <a:pt x="240001" y="103505"/>
                    <a:pt x="215322" y="98425"/>
                  </a:cubicBezTo>
                  <a:close/>
                  <a:moveTo>
                    <a:pt x="101311" y="96838"/>
                  </a:moveTo>
                  <a:cubicBezTo>
                    <a:pt x="101311" y="96838"/>
                    <a:pt x="101311" y="96838"/>
                    <a:pt x="100012" y="98108"/>
                  </a:cubicBezTo>
                  <a:cubicBezTo>
                    <a:pt x="100012" y="98108"/>
                    <a:pt x="100012" y="98108"/>
                    <a:pt x="100012" y="99378"/>
                  </a:cubicBezTo>
                  <a:cubicBezTo>
                    <a:pt x="100012" y="99378"/>
                    <a:pt x="100012" y="99378"/>
                    <a:pt x="100012" y="142558"/>
                  </a:cubicBezTo>
                  <a:cubicBezTo>
                    <a:pt x="100012" y="143828"/>
                    <a:pt x="100012" y="143828"/>
                    <a:pt x="101311" y="143828"/>
                  </a:cubicBezTo>
                  <a:cubicBezTo>
                    <a:pt x="101311" y="143828"/>
                    <a:pt x="101311" y="143828"/>
                    <a:pt x="140277" y="147638"/>
                  </a:cubicBezTo>
                  <a:cubicBezTo>
                    <a:pt x="141576" y="147638"/>
                    <a:pt x="141576" y="147638"/>
                    <a:pt x="141576" y="146368"/>
                  </a:cubicBezTo>
                  <a:cubicBezTo>
                    <a:pt x="141576" y="146368"/>
                    <a:pt x="142875" y="146368"/>
                    <a:pt x="142875" y="145098"/>
                  </a:cubicBezTo>
                  <a:lnTo>
                    <a:pt x="142875" y="105728"/>
                  </a:lnTo>
                  <a:cubicBezTo>
                    <a:pt x="142875" y="104458"/>
                    <a:pt x="141576" y="103188"/>
                    <a:pt x="140277" y="103188"/>
                  </a:cubicBezTo>
                  <a:cubicBezTo>
                    <a:pt x="140277" y="103188"/>
                    <a:pt x="140277" y="103188"/>
                    <a:pt x="101311" y="96838"/>
                  </a:cubicBezTo>
                  <a:close/>
                  <a:moveTo>
                    <a:pt x="288925" y="84138"/>
                  </a:moveTo>
                  <a:cubicBezTo>
                    <a:pt x="288925" y="85442"/>
                    <a:pt x="288925" y="85442"/>
                    <a:pt x="288925" y="85442"/>
                  </a:cubicBezTo>
                  <a:lnTo>
                    <a:pt x="288925" y="115435"/>
                  </a:lnTo>
                  <a:cubicBezTo>
                    <a:pt x="288925" y="115435"/>
                    <a:pt x="288925" y="116739"/>
                    <a:pt x="290195" y="116739"/>
                  </a:cubicBezTo>
                  <a:cubicBezTo>
                    <a:pt x="290195" y="116739"/>
                    <a:pt x="290195" y="116739"/>
                    <a:pt x="305435" y="120651"/>
                  </a:cubicBezTo>
                  <a:cubicBezTo>
                    <a:pt x="306705" y="120651"/>
                    <a:pt x="306705" y="120651"/>
                    <a:pt x="306705" y="120651"/>
                  </a:cubicBezTo>
                  <a:cubicBezTo>
                    <a:pt x="306705" y="120651"/>
                    <a:pt x="306705" y="119347"/>
                    <a:pt x="307975" y="119347"/>
                  </a:cubicBezTo>
                  <a:cubicBezTo>
                    <a:pt x="307975" y="119347"/>
                    <a:pt x="307975" y="119347"/>
                    <a:pt x="307975" y="118043"/>
                  </a:cubicBezTo>
                  <a:cubicBezTo>
                    <a:pt x="307975" y="118043"/>
                    <a:pt x="307975" y="118043"/>
                    <a:pt x="307975" y="90658"/>
                  </a:cubicBezTo>
                  <a:cubicBezTo>
                    <a:pt x="307975" y="90658"/>
                    <a:pt x="307975" y="89354"/>
                    <a:pt x="306705" y="89354"/>
                  </a:cubicBezTo>
                  <a:cubicBezTo>
                    <a:pt x="306705" y="89354"/>
                    <a:pt x="306705" y="89354"/>
                    <a:pt x="290195" y="84138"/>
                  </a:cubicBezTo>
                  <a:cubicBezTo>
                    <a:pt x="290195" y="84138"/>
                    <a:pt x="288925" y="84138"/>
                    <a:pt x="288925" y="84138"/>
                  </a:cubicBezTo>
                  <a:close/>
                  <a:moveTo>
                    <a:pt x="260350" y="77788"/>
                  </a:moveTo>
                  <a:cubicBezTo>
                    <a:pt x="260350" y="77788"/>
                    <a:pt x="260350" y="79058"/>
                    <a:pt x="260350" y="79058"/>
                  </a:cubicBezTo>
                  <a:cubicBezTo>
                    <a:pt x="260350" y="79058"/>
                    <a:pt x="260350" y="79058"/>
                    <a:pt x="260350" y="109538"/>
                  </a:cubicBezTo>
                  <a:cubicBezTo>
                    <a:pt x="260350" y="110808"/>
                    <a:pt x="260350" y="110808"/>
                    <a:pt x="261584" y="110808"/>
                  </a:cubicBezTo>
                  <a:cubicBezTo>
                    <a:pt x="261584" y="110808"/>
                    <a:pt x="261584" y="110808"/>
                    <a:pt x="280105" y="115888"/>
                  </a:cubicBezTo>
                  <a:cubicBezTo>
                    <a:pt x="280105" y="115888"/>
                    <a:pt x="281340" y="114618"/>
                    <a:pt x="281340" y="114618"/>
                  </a:cubicBezTo>
                  <a:cubicBezTo>
                    <a:pt x="281340" y="114618"/>
                    <a:pt x="282575" y="114618"/>
                    <a:pt x="282575" y="113348"/>
                  </a:cubicBezTo>
                  <a:cubicBezTo>
                    <a:pt x="282575" y="113348"/>
                    <a:pt x="282575" y="113348"/>
                    <a:pt x="282575" y="85408"/>
                  </a:cubicBezTo>
                  <a:cubicBezTo>
                    <a:pt x="282575" y="84138"/>
                    <a:pt x="281340" y="82868"/>
                    <a:pt x="281340" y="82868"/>
                  </a:cubicBezTo>
                  <a:cubicBezTo>
                    <a:pt x="281340" y="82868"/>
                    <a:pt x="281340" y="82868"/>
                    <a:pt x="262819" y="77788"/>
                  </a:cubicBezTo>
                  <a:cubicBezTo>
                    <a:pt x="261584" y="77788"/>
                    <a:pt x="261584" y="77788"/>
                    <a:pt x="260350" y="77788"/>
                  </a:cubicBezTo>
                  <a:close/>
                  <a:moveTo>
                    <a:pt x="29210" y="63500"/>
                  </a:moveTo>
                  <a:cubicBezTo>
                    <a:pt x="29210" y="63500"/>
                    <a:pt x="29210" y="63500"/>
                    <a:pt x="12700" y="73731"/>
                  </a:cubicBezTo>
                  <a:cubicBezTo>
                    <a:pt x="12700" y="73731"/>
                    <a:pt x="12700" y="75009"/>
                    <a:pt x="12700" y="75009"/>
                  </a:cubicBezTo>
                  <a:cubicBezTo>
                    <a:pt x="12700" y="75009"/>
                    <a:pt x="12700" y="75009"/>
                    <a:pt x="12700" y="106980"/>
                  </a:cubicBezTo>
                  <a:cubicBezTo>
                    <a:pt x="12700" y="108259"/>
                    <a:pt x="12700" y="108259"/>
                    <a:pt x="12700" y="108259"/>
                  </a:cubicBezTo>
                  <a:cubicBezTo>
                    <a:pt x="13970" y="108259"/>
                    <a:pt x="13970" y="109538"/>
                    <a:pt x="13970" y="109538"/>
                  </a:cubicBezTo>
                  <a:cubicBezTo>
                    <a:pt x="13970" y="109538"/>
                    <a:pt x="15240" y="108259"/>
                    <a:pt x="15240" y="108259"/>
                  </a:cubicBezTo>
                  <a:cubicBezTo>
                    <a:pt x="15240" y="108259"/>
                    <a:pt x="15240" y="108259"/>
                    <a:pt x="31750" y="101865"/>
                  </a:cubicBezTo>
                  <a:cubicBezTo>
                    <a:pt x="31750" y="101865"/>
                    <a:pt x="31750" y="100586"/>
                    <a:pt x="31750" y="99307"/>
                  </a:cubicBezTo>
                  <a:lnTo>
                    <a:pt x="31750" y="66058"/>
                  </a:lnTo>
                  <a:cubicBezTo>
                    <a:pt x="31750" y="64779"/>
                    <a:pt x="31750" y="64779"/>
                    <a:pt x="31750" y="63500"/>
                  </a:cubicBezTo>
                  <a:cubicBezTo>
                    <a:pt x="30480" y="63500"/>
                    <a:pt x="30480" y="63500"/>
                    <a:pt x="29210" y="63500"/>
                  </a:cubicBezTo>
                  <a:close/>
                  <a:moveTo>
                    <a:pt x="156868" y="47625"/>
                  </a:moveTo>
                  <a:cubicBezTo>
                    <a:pt x="155575" y="47625"/>
                    <a:pt x="155575" y="48920"/>
                    <a:pt x="155575" y="48920"/>
                  </a:cubicBezTo>
                  <a:cubicBezTo>
                    <a:pt x="155575" y="48920"/>
                    <a:pt x="155575" y="48920"/>
                    <a:pt x="155575" y="89067"/>
                  </a:cubicBezTo>
                  <a:cubicBezTo>
                    <a:pt x="155575" y="89067"/>
                    <a:pt x="156868" y="90363"/>
                    <a:pt x="156868" y="90363"/>
                  </a:cubicBezTo>
                  <a:cubicBezTo>
                    <a:pt x="156868" y="90363"/>
                    <a:pt x="156868" y="90363"/>
                    <a:pt x="187913" y="96838"/>
                  </a:cubicBezTo>
                  <a:cubicBezTo>
                    <a:pt x="187913" y="96838"/>
                    <a:pt x="189206" y="96838"/>
                    <a:pt x="189206" y="96838"/>
                  </a:cubicBezTo>
                  <a:cubicBezTo>
                    <a:pt x="189206" y="96838"/>
                    <a:pt x="189206" y="96838"/>
                    <a:pt x="190500" y="96838"/>
                  </a:cubicBezTo>
                  <a:cubicBezTo>
                    <a:pt x="190500" y="95543"/>
                    <a:pt x="190500" y="95543"/>
                    <a:pt x="190500" y="95543"/>
                  </a:cubicBezTo>
                  <a:cubicBezTo>
                    <a:pt x="190500" y="95543"/>
                    <a:pt x="190500" y="95543"/>
                    <a:pt x="190500" y="57986"/>
                  </a:cubicBezTo>
                  <a:cubicBezTo>
                    <a:pt x="190500" y="56691"/>
                    <a:pt x="190500" y="56691"/>
                    <a:pt x="189206" y="56691"/>
                  </a:cubicBezTo>
                  <a:cubicBezTo>
                    <a:pt x="189206" y="56691"/>
                    <a:pt x="189206" y="56691"/>
                    <a:pt x="158162" y="47625"/>
                  </a:cubicBezTo>
                  <a:cubicBezTo>
                    <a:pt x="156868" y="47625"/>
                    <a:pt x="156868" y="47625"/>
                    <a:pt x="156868" y="47625"/>
                  </a:cubicBezTo>
                  <a:close/>
                  <a:moveTo>
                    <a:pt x="73629" y="34925"/>
                  </a:moveTo>
                  <a:cubicBezTo>
                    <a:pt x="73629" y="34925"/>
                    <a:pt x="73629" y="34925"/>
                    <a:pt x="49212" y="50511"/>
                  </a:cubicBezTo>
                  <a:cubicBezTo>
                    <a:pt x="49212" y="50511"/>
                    <a:pt x="49212" y="50511"/>
                    <a:pt x="49212" y="51810"/>
                  </a:cubicBezTo>
                  <a:cubicBezTo>
                    <a:pt x="49212" y="51810"/>
                    <a:pt x="49212" y="51810"/>
                    <a:pt x="49212" y="90776"/>
                  </a:cubicBezTo>
                  <a:cubicBezTo>
                    <a:pt x="49212" y="90776"/>
                    <a:pt x="49212" y="92075"/>
                    <a:pt x="49212" y="92075"/>
                  </a:cubicBezTo>
                  <a:cubicBezTo>
                    <a:pt x="50497" y="92075"/>
                    <a:pt x="50497" y="92075"/>
                    <a:pt x="50497" y="92075"/>
                  </a:cubicBezTo>
                  <a:cubicBezTo>
                    <a:pt x="50497" y="92075"/>
                    <a:pt x="51782" y="92075"/>
                    <a:pt x="51782" y="92075"/>
                  </a:cubicBezTo>
                  <a:cubicBezTo>
                    <a:pt x="51782" y="92075"/>
                    <a:pt x="51782" y="92075"/>
                    <a:pt x="76200" y="81684"/>
                  </a:cubicBezTo>
                  <a:cubicBezTo>
                    <a:pt x="76200" y="80385"/>
                    <a:pt x="76200" y="80385"/>
                    <a:pt x="76200" y="79086"/>
                  </a:cubicBezTo>
                  <a:lnTo>
                    <a:pt x="76200" y="36224"/>
                  </a:lnTo>
                  <a:cubicBezTo>
                    <a:pt x="76200" y="36224"/>
                    <a:pt x="76200" y="34925"/>
                    <a:pt x="76200" y="34925"/>
                  </a:cubicBezTo>
                  <a:cubicBezTo>
                    <a:pt x="74915" y="34925"/>
                    <a:pt x="74915" y="34925"/>
                    <a:pt x="73629" y="34925"/>
                  </a:cubicBezTo>
                  <a:close/>
                  <a:moveTo>
                    <a:pt x="100012" y="30163"/>
                  </a:moveTo>
                  <a:cubicBezTo>
                    <a:pt x="100012" y="31455"/>
                    <a:pt x="100012" y="31455"/>
                    <a:pt x="100012" y="32747"/>
                  </a:cubicBezTo>
                  <a:cubicBezTo>
                    <a:pt x="100012" y="32747"/>
                    <a:pt x="100012" y="32747"/>
                    <a:pt x="100012" y="76681"/>
                  </a:cubicBezTo>
                  <a:cubicBezTo>
                    <a:pt x="100012" y="76681"/>
                    <a:pt x="100012" y="77973"/>
                    <a:pt x="101311" y="77973"/>
                  </a:cubicBezTo>
                  <a:cubicBezTo>
                    <a:pt x="101311" y="77973"/>
                    <a:pt x="101311" y="77973"/>
                    <a:pt x="140277" y="85726"/>
                  </a:cubicBezTo>
                  <a:cubicBezTo>
                    <a:pt x="140277" y="85726"/>
                    <a:pt x="141576" y="85726"/>
                    <a:pt x="141576" y="85726"/>
                  </a:cubicBezTo>
                  <a:cubicBezTo>
                    <a:pt x="141576" y="85726"/>
                    <a:pt x="142875" y="84434"/>
                    <a:pt x="142875" y="84434"/>
                  </a:cubicBezTo>
                  <a:lnTo>
                    <a:pt x="142875" y="43085"/>
                  </a:lnTo>
                  <a:cubicBezTo>
                    <a:pt x="142875" y="43085"/>
                    <a:pt x="141576" y="41792"/>
                    <a:pt x="141576" y="41792"/>
                  </a:cubicBezTo>
                  <a:cubicBezTo>
                    <a:pt x="141576" y="41792"/>
                    <a:pt x="141576" y="41792"/>
                    <a:pt x="102610" y="30163"/>
                  </a:cubicBezTo>
                  <a:cubicBezTo>
                    <a:pt x="101311" y="30163"/>
                    <a:pt x="101311" y="30163"/>
                    <a:pt x="100012" y="30163"/>
                  </a:cubicBezTo>
                  <a:close/>
                  <a:moveTo>
                    <a:pt x="87846" y="0"/>
                  </a:moveTo>
                  <a:cubicBezTo>
                    <a:pt x="89138" y="0"/>
                    <a:pt x="90430" y="0"/>
                    <a:pt x="90430" y="0"/>
                  </a:cubicBezTo>
                  <a:cubicBezTo>
                    <a:pt x="90430" y="0"/>
                    <a:pt x="90430" y="0"/>
                    <a:pt x="204113" y="37667"/>
                  </a:cubicBezTo>
                  <a:cubicBezTo>
                    <a:pt x="206696" y="38966"/>
                    <a:pt x="207988" y="40265"/>
                    <a:pt x="207988" y="42863"/>
                  </a:cubicBezTo>
                  <a:cubicBezTo>
                    <a:pt x="207988" y="42863"/>
                    <a:pt x="207988" y="42863"/>
                    <a:pt x="207988" y="70139"/>
                  </a:cubicBezTo>
                  <a:cubicBezTo>
                    <a:pt x="207988" y="70139"/>
                    <a:pt x="207988" y="70139"/>
                    <a:pt x="248036" y="54552"/>
                  </a:cubicBezTo>
                  <a:cubicBezTo>
                    <a:pt x="248036" y="54552"/>
                    <a:pt x="249328" y="53253"/>
                    <a:pt x="250619" y="53253"/>
                  </a:cubicBezTo>
                  <a:cubicBezTo>
                    <a:pt x="251911" y="53253"/>
                    <a:pt x="251911" y="53253"/>
                    <a:pt x="251911" y="53253"/>
                  </a:cubicBezTo>
                  <a:cubicBezTo>
                    <a:pt x="251911" y="53253"/>
                    <a:pt x="251911" y="53253"/>
                    <a:pt x="315213" y="74035"/>
                  </a:cubicBezTo>
                  <a:cubicBezTo>
                    <a:pt x="317796" y="75334"/>
                    <a:pt x="319088" y="77932"/>
                    <a:pt x="319088" y="80530"/>
                  </a:cubicBezTo>
                  <a:cubicBezTo>
                    <a:pt x="319088" y="80530"/>
                    <a:pt x="319088" y="80530"/>
                    <a:pt x="319088" y="266267"/>
                  </a:cubicBezTo>
                  <a:cubicBezTo>
                    <a:pt x="319088" y="268865"/>
                    <a:pt x="317796" y="271463"/>
                    <a:pt x="315213" y="271463"/>
                  </a:cubicBezTo>
                  <a:cubicBezTo>
                    <a:pt x="315213" y="271463"/>
                    <a:pt x="315213" y="271463"/>
                    <a:pt x="251911" y="287049"/>
                  </a:cubicBezTo>
                  <a:cubicBezTo>
                    <a:pt x="251911" y="287049"/>
                    <a:pt x="251911" y="287049"/>
                    <a:pt x="204113" y="300038"/>
                  </a:cubicBezTo>
                  <a:cubicBezTo>
                    <a:pt x="204113" y="300038"/>
                    <a:pt x="204113" y="300038"/>
                    <a:pt x="89138" y="328613"/>
                  </a:cubicBezTo>
                  <a:cubicBezTo>
                    <a:pt x="89138" y="328613"/>
                    <a:pt x="89138" y="328613"/>
                    <a:pt x="87846" y="328613"/>
                  </a:cubicBezTo>
                  <a:cubicBezTo>
                    <a:pt x="86554" y="328613"/>
                    <a:pt x="85262" y="328613"/>
                    <a:pt x="85262" y="328613"/>
                  </a:cubicBezTo>
                  <a:cubicBezTo>
                    <a:pt x="85262" y="328613"/>
                    <a:pt x="85262" y="328613"/>
                    <a:pt x="2583" y="281854"/>
                  </a:cubicBezTo>
                  <a:cubicBezTo>
                    <a:pt x="0" y="281854"/>
                    <a:pt x="0" y="279256"/>
                    <a:pt x="0" y="277957"/>
                  </a:cubicBezTo>
                  <a:cubicBezTo>
                    <a:pt x="0" y="277957"/>
                    <a:pt x="0" y="277957"/>
                    <a:pt x="0" y="64943"/>
                  </a:cubicBezTo>
                  <a:cubicBezTo>
                    <a:pt x="0" y="63644"/>
                    <a:pt x="0" y="62346"/>
                    <a:pt x="1292" y="61047"/>
                  </a:cubicBezTo>
                  <a:cubicBezTo>
                    <a:pt x="1292" y="61047"/>
                    <a:pt x="1292" y="61047"/>
                    <a:pt x="85262" y="1299"/>
                  </a:cubicBezTo>
                  <a:cubicBezTo>
                    <a:pt x="85262" y="1299"/>
                    <a:pt x="86554" y="0"/>
                    <a:pt x="8784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4285586" y="2575817"/>
              <a:ext cx="427913" cy="432048"/>
            </a:xfrm>
            <a:custGeom>
              <a:avLst/>
              <a:gdLst>
                <a:gd name="connsiteX0" fmla="*/ 270286 w 328613"/>
                <a:gd name="connsiteY0" fmla="*/ 234950 h 331788"/>
                <a:gd name="connsiteX1" fmla="*/ 288209 w 328613"/>
                <a:gd name="connsiteY1" fmla="*/ 234950 h 331788"/>
                <a:gd name="connsiteX2" fmla="*/ 298451 w 328613"/>
                <a:gd name="connsiteY2" fmla="*/ 246716 h 331788"/>
                <a:gd name="connsiteX3" fmla="*/ 288209 w 328613"/>
                <a:gd name="connsiteY3" fmla="*/ 257175 h 331788"/>
                <a:gd name="connsiteX4" fmla="*/ 270286 w 328613"/>
                <a:gd name="connsiteY4" fmla="*/ 257175 h 331788"/>
                <a:gd name="connsiteX5" fmla="*/ 258763 w 328613"/>
                <a:gd name="connsiteY5" fmla="*/ 246716 h 331788"/>
                <a:gd name="connsiteX6" fmla="*/ 270286 w 328613"/>
                <a:gd name="connsiteY6" fmla="*/ 234950 h 331788"/>
                <a:gd name="connsiteX7" fmla="*/ 45167 w 328613"/>
                <a:gd name="connsiteY7" fmla="*/ 234950 h 331788"/>
                <a:gd name="connsiteX8" fmla="*/ 63090 w 328613"/>
                <a:gd name="connsiteY8" fmla="*/ 234950 h 331788"/>
                <a:gd name="connsiteX9" fmla="*/ 74613 w 328613"/>
                <a:gd name="connsiteY9" fmla="*/ 246716 h 331788"/>
                <a:gd name="connsiteX10" fmla="*/ 63090 w 328613"/>
                <a:gd name="connsiteY10" fmla="*/ 257175 h 331788"/>
                <a:gd name="connsiteX11" fmla="*/ 45167 w 328613"/>
                <a:gd name="connsiteY11" fmla="*/ 257175 h 331788"/>
                <a:gd name="connsiteX12" fmla="*/ 34925 w 328613"/>
                <a:gd name="connsiteY12" fmla="*/ 246716 h 331788"/>
                <a:gd name="connsiteX13" fmla="*/ 45167 w 328613"/>
                <a:gd name="connsiteY13" fmla="*/ 234950 h 331788"/>
                <a:gd name="connsiteX14" fmla="*/ 184561 w 328613"/>
                <a:gd name="connsiteY14" fmla="*/ 217488 h 331788"/>
                <a:gd name="connsiteX15" fmla="*/ 202484 w 328613"/>
                <a:gd name="connsiteY15" fmla="*/ 217488 h 331788"/>
                <a:gd name="connsiteX16" fmla="*/ 212726 w 328613"/>
                <a:gd name="connsiteY16" fmla="*/ 229254 h 331788"/>
                <a:gd name="connsiteX17" fmla="*/ 202484 w 328613"/>
                <a:gd name="connsiteY17" fmla="*/ 239713 h 331788"/>
                <a:gd name="connsiteX18" fmla="*/ 184561 w 328613"/>
                <a:gd name="connsiteY18" fmla="*/ 239713 h 331788"/>
                <a:gd name="connsiteX19" fmla="*/ 173038 w 328613"/>
                <a:gd name="connsiteY19" fmla="*/ 229254 h 331788"/>
                <a:gd name="connsiteX20" fmla="*/ 184561 w 328613"/>
                <a:gd name="connsiteY20" fmla="*/ 217488 h 331788"/>
                <a:gd name="connsiteX21" fmla="*/ 130585 w 328613"/>
                <a:gd name="connsiteY21" fmla="*/ 217488 h 331788"/>
                <a:gd name="connsiteX22" fmla="*/ 148509 w 328613"/>
                <a:gd name="connsiteY22" fmla="*/ 217488 h 331788"/>
                <a:gd name="connsiteX23" fmla="*/ 158751 w 328613"/>
                <a:gd name="connsiteY23" fmla="*/ 229254 h 331788"/>
                <a:gd name="connsiteX24" fmla="*/ 148509 w 328613"/>
                <a:gd name="connsiteY24" fmla="*/ 239713 h 331788"/>
                <a:gd name="connsiteX25" fmla="*/ 130585 w 328613"/>
                <a:gd name="connsiteY25" fmla="*/ 239713 h 331788"/>
                <a:gd name="connsiteX26" fmla="*/ 119063 w 328613"/>
                <a:gd name="connsiteY26" fmla="*/ 229254 h 331788"/>
                <a:gd name="connsiteX27" fmla="*/ 130585 w 328613"/>
                <a:gd name="connsiteY27" fmla="*/ 217488 h 331788"/>
                <a:gd name="connsiteX28" fmla="*/ 270286 w 328613"/>
                <a:gd name="connsiteY28" fmla="*/ 200025 h 331788"/>
                <a:gd name="connsiteX29" fmla="*/ 288209 w 328613"/>
                <a:gd name="connsiteY29" fmla="*/ 200025 h 331788"/>
                <a:gd name="connsiteX30" fmla="*/ 298451 w 328613"/>
                <a:gd name="connsiteY30" fmla="*/ 210951 h 331788"/>
                <a:gd name="connsiteX31" fmla="*/ 288209 w 328613"/>
                <a:gd name="connsiteY31" fmla="*/ 220663 h 331788"/>
                <a:gd name="connsiteX32" fmla="*/ 270286 w 328613"/>
                <a:gd name="connsiteY32" fmla="*/ 220663 h 331788"/>
                <a:gd name="connsiteX33" fmla="*/ 258763 w 328613"/>
                <a:gd name="connsiteY33" fmla="*/ 210951 h 331788"/>
                <a:gd name="connsiteX34" fmla="*/ 270286 w 328613"/>
                <a:gd name="connsiteY34" fmla="*/ 200025 h 331788"/>
                <a:gd name="connsiteX35" fmla="*/ 45167 w 328613"/>
                <a:gd name="connsiteY35" fmla="*/ 200025 h 331788"/>
                <a:gd name="connsiteX36" fmla="*/ 63090 w 328613"/>
                <a:gd name="connsiteY36" fmla="*/ 200025 h 331788"/>
                <a:gd name="connsiteX37" fmla="*/ 74613 w 328613"/>
                <a:gd name="connsiteY37" fmla="*/ 210951 h 331788"/>
                <a:gd name="connsiteX38" fmla="*/ 63090 w 328613"/>
                <a:gd name="connsiteY38" fmla="*/ 220663 h 331788"/>
                <a:gd name="connsiteX39" fmla="*/ 45167 w 328613"/>
                <a:gd name="connsiteY39" fmla="*/ 220663 h 331788"/>
                <a:gd name="connsiteX40" fmla="*/ 34925 w 328613"/>
                <a:gd name="connsiteY40" fmla="*/ 210951 h 331788"/>
                <a:gd name="connsiteX41" fmla="*/ 45167 w 328613"/>
                <a:gd name="connsiteY41" fmla="*/ 200025 h 331788"/>
                <a:gd name="connsiteX42" fmla="*/ 184561 w 328613"/>
                <a:gd name="connsiteY42" fmla="*/ 180975 h 331788"/>
                <a:gd name="connsiteX43" fmla="*/ 202484 w 328613"/>
                <a:gd name="connsiteY43" fmla="*/ 180975 h 331788"/>
                <a:gd name="connsiteX44" fmla="*/ 212726 w 328613"/>
                <a:gd name="connsiteY44" fmla="*/ 192741 h 331788"/>
                <a:gd name="connsiteX45" fmla="*/ 202484 w 328613"/>
                <a:gd name="connsiteY45" fmla="*/ 203200 h 331788"/>
                <a:gd name="connsiteX46" fmla="*/ 184561 w 328613"/>
                <a:gd name="connsiteY46" fmla="*/ 203200 h 331788"/>
                <a:gd name="connsiteX47" fmla="*/ 173038 w 328613"/>
                <a:gd name="connsiteY47" fmla="*/ 192741 h 331788"/>
                <a:gd name="connsiteX48" fmla="*/ 184561 w 328613"/>
                <a:gd name="connsiteY48" fmla="*/ 180975 h 331788"/>
                <a:gd name="connsiteX49" fmla="*/ 130585 w 328613"/>
                <a:gd name="connsiteY49" fmla="*/ 180975 h 331788"/>
                <a:gd name="connsiteX50" fmla="*/ 148509 w 328613"/>
                <a:gd name="connsiteY50" fmla="*/ 180975 h 331788"/>
                <a:gd name="connsiteX51" fmla="*/ 158751 w 328613"/>
                <a:gd name="connsiteY51" fmla="*/ 192741 h 331788"/>
                <a:gd name="connsiteX52" fmla="*/ 148509 w 328613"/>
                <a:gd name="connsiteY52" fmla="*/ 203200 h 331788"/>
                <a:gd name="connsiteX53" fmla="*/ 130585 w 328613"/>
                <a:gd name="connsiteY53" fmla="*/ 203200 h 331788"/>
                <a:gd name="connsiteX54" fmla="*/ 119063 w 328613"/>
                <a:gd name="connsiteY54" fmla="*/ 192741 h 331788"/>
                <a:gd name="connsiteX55" fmla="*/ 130585 w 328613"/>
                <a:gd name="connsiteY55" fmla="*/ 180975 h 331788"/>
                <a:gd name="connsiteX56" fmla="*/ 270286 w 328613"/>
                <a:gd name="connsiteY56" fmla="*/ 163513 h 331788"/>
                <a:gd name="connsiteX57" fmla="*/ 288209 w 328613"/>
                <a:gd name="connsiteY57" fmla="*/ 163513 h 331788"/>
                <a:gd name="connsiteX58" fmla="*/ 298451 w 328613"/>
                <a:gd name="connsiteY58" fmla="*/ 175279 h 331788"/>
                <a:gd name="connsiteX59" fmla="*/ 288209 w 328613"/>
                <a:gd name="connsiteY59" fmla="*/ 185738 h 331788"/>
                <a:gd name="connsiteX60" fmla="*/ 270286 w 328613"/>
                <a:gd name="connsiteY60" fmla="*/ 185738 h 331788"/>
                <a:gd name="connsiteX61" fmla="*/ 258763 w 328613"/>
                <a:gd name="connsiteY61" fmla="*/ 175279 h 331788"/>
                <a:gd name="connsiteX62" fmla="*/ 270286 w 328613"/>
                <a:gd name="connsiteY62" fmla="*/ 163513 h 331788"/>
                <a:gd name="connsiteX63" fmla="*/ 45167 w 328613"/>
                <a:gd name="connsiteY63" fmla="*/ 163513 h 331788"/>
                <a:gd name="connsiteX64" fmla="*/ 63090 w 328613"/>
                <a:gd name="connsiteY64" fmla="*/ 163513 h 331788"/>
                <a:gd name="connsiteX65" fmla="*/ 74613 w 328613"/>
                <a:gd name="connsiteY65" fmla="*/ 175279 h 331788"/>
                <a:gd name="connsiteX66" fmla="*/ 63090 w 328613"/>
                <a:gd name="connsiteY66" fmla="*/ 185738 h 331788"/>
                <a:gd name="connsiteX67" fmla="*/ 45167 w 328613"/>
                <a:gd name="connsiteY67" fmla="*/ 185738 h 331788"/>
                <a:gd name="connsiteX68" fmla="*/ 34925 w 328613"/>
                <a:gd name="connsiteY68" fmla="*/ 175279 h 331788"/>
                <a:gd name="connsiteX69" fmla="*/ 45167 w 328613"/>
                <a:gd name="connsiteY69" fmla="*/ 163513 h 331788"/>
                <a:gd name="connsiteX70" fmla="*/ 249238 w 328613"/>
                <a:gd name="connsiteY70" fmla="*/ 149225 h 331788"/>
                <a:gd name="connsiteX71" fmla="*/ 249238 w 328613"/>
                <a:gd name="connsiteY71" fmla="*/ 309563 h 331788"/>
                <a:gd name="connsiteX72" fmla="*/ 306388 w 328613"/>
                <a:gd name="connsiteY72" fmla="*/ 309563 h 331788"/>
                <a:gd name="connsiteX73" fmla="*/ 306388 w 328613"/>
                <a:gd name="connsiteY73" fmla="*/ 149225 h 331788"/>
                <a:gd name="connsiteX74" fmla="*/ 22225 w 328613"/>
                <a:gd name="connsiteY74" fmla="*/ 149225 h 331788"/>
                <a:gd name="connsiteX75" fmla="*/ 22225 w 328613"/>
                <a:gd name="connsiteY75" fmla="*/ 309563 h 331788"/>
                <a:gd name="connsiteX76" fmla="*/ 80963 w 328613"/>
                <a:gd name="connsiteY76" fmla="*/ 309563 h 331788"/>
                <a:gd name="connsiteX77" fmla="*/ 80963 w 328613"/>
                <a:gd name="connsiteY77" fmla="*/ 149225 h 331788"/>
                <a:gd name="connsiteX78" fmla="*/ 184561 w 328613"/>
                <a:gd name="connsiteY78" fmla="*/ 144463 h 331788"/>
                <a:gd name="connsiteX79" fmla="*/ 202484 w 328613"/>
                <a:gd name="connsiteY79" fmla="*/ 144463 h 331788"/>
                <a:gd name="connsiteX80" fmla="*/ 212726 w 328613"/>
                <a:gd name="connsiteY80" fmla="*/ 156229 h 331788"/>
                <a:gd name="connsiteX81" fmla="*/ 202484 w 328613"/>
                <a:gd name="connsiteY81" fmla="*/ 166688 h 331788"/>
                <a:gd name="connsiteX82" fmla="*/ 184561 w 328613"/>
                <a:gd name="connsiteY82" fmla="*/ 166688 h 331788"/>
                <a:gd name="connsiteX83" fmla="*/ 173038 w 328613"/>
                <a:gd name="connsiteY83" fmla="*/ 156229 h 331788"/>
                <a:gd name="connsiteX84" fmla="*/ 184561 w 328613"/>
                <a:gd name="connsiteY84" fmla="*/ 144463 h 331788"/>
                <a:gd name="connsiteX85" fmla="*/ 130585 w 328613"/>
                <a:gd name="connsiteY85" fmla="*/ 144463 h 331788"/>
                <a:gd name="connsiteX86" fmla="*/ 148509 w 328613"/>
                <a:gd name="connsiteY86" fmla="*/ 144463 h 331788"/>
                <a:gd name="connsiteX87" fmla="*/ 158751 w 328613"/>
                <a:gd name="connsiteY87" fmla="*/ 156229 h 331788"/>
                <a:gd name="connsiteX88" fmla="*/ 148509 w 328613"/>
                <a:gd name="connsiteY88" fmla="*/ 166688 h 331788"/>
                <a:gd name="connsiteX89" fmla="*/ 130585 w 328613"/>
                <a:gd name="connsiteY89" fmla="*/ 166688 h 331788"/>
                <a:gd name="connsiteX90" fmla="*/ 119063 w 328613"/>
                <a:gd name="connsiteY90" fmla="*/ 156229 h 331788"/>
                <a:gd name="connsiteX91" fmla="*/ 130585 w 328613"/>
                <a:gd name="connsiteY91" fmla="*/ 144463 h 331788"/>
                <a:gd name="connsiteX92" fmla="*/ 165100 w 328613"/>
                <a:gd name="connsiteY92" fmla="*/ 95250 h 331788"/>
                <a:gd name="connsiteX93" fmla="*/ 103188 w 328613"/>
                <a:gd name="connsiteY93" fmla="*/ 127000 h 331788"/>
                <a:gd name="connsiteX94" fmla="*/ 103188 w 328613"/>
                <a:gd name="connsiteY94" fmla="*/ 309563 h 331788"/>
                <a:gd name="connsiteX95" fmla="*/ 227013 w 328613"/>
                <a:gd name="connsiteY95" fmla="*/ 309563 h 331788"/>
                <a:gd name="connsiteX96" fmla="*/ 227013 w 328613"/>
                <a:gd name="connsiteY96" fmla="*/ 127000 h 331788"/>
                <a:gd name="connsiteX97" fmla="*/ 176213 w 328613"/>
                <a:gd name="connsiteY97" fmla="*/ 23813 h 331788"/>
                <a:gd name="connsiteX98" fmla="*/ 176213 w 328613"/>
                <a:gd name="connsiteY98" fmla="*/ 34926 h 331788"/>
                <a:gd name="connsiteX99" fmla="*/ 200026 w 328613"/>
                <a:gd name="connsiteY99" fmla="*/ 30163 h 331788"/>
                <a:gd name="connsiteX100" fmla="*/ 168852 w 328613"/>
                <a:gd name="connsiteY100" fmla="*/ 0 h 331788"/>
                <a:gd name="connsiteX101" fmla="*/ 223405 w 328613"/>
                <a:gd name="connsiteY101" fmla="*/ 18145 h 331788"/>
                <a:gd name="connsiteX102" fmla="*/ 231198 w 328613"/>
                <a:gd name="connsiteY102" fmla="*/ 29809 h 331788"/>
                <a:gd name="connsiteX103" fmla="*/ 223405 w 328613"/>
                <a:gd name="connsiteY103" fmla="*/ 40177 h 331788"/>
                <a:gd name="connsiteX104" fmla="*/ 176646 w 328613"/>
                <a:gd name="connsiteY104" fmla="*/ 55730 h 331788"/>
                <a:gd name="connsiteX105" fmla="*/ 176646 w 328613"/>
                <a:gd name="connsiteY105" fmla="*/ 76467 h 331788"/>
                <a:gd name="connsiteX106" fmla="*/ 242888 w 328613"/>
                <a:gd name="connsiteY106" fmla="*/ 110164 h 331788"/>
                <a:gd name="connsiteX107" fmla="*/ 249382 w 328613"/>
                <a:gd name="connsiteY107" fmla="*/ 120532 h 331788"/>
                <a:gd name="connsiteX108" fmla="*/ 249382 w 328613"/>
                <a:gd name="connsiteY108" fmla="*/ 127013 h 331788"/>
                <a:gd name="connsiteX109" fmla="*/ 316923 w 328613"/>
                <a:gd name="connsiteY109" fmla="*/ 127013 h 331788"/>
                <a:gd name="connsiteX110" fmla="*/ 328613 w 328613"/>
                <a:gd name="connsiteY110" fmla="*/ 138677 h 331788"/>
                <a:gd name="connsiteX111" fmla="*/ 328613 w 328613"/>
                <a:gd name="connsiteY111" fmla="*/ 320124 h 331788"/>
                <a:gd name="connsiteX112" fmla="*/ 316923 w 328613"/>
                <a:gd name="connsiteY112" fmla="*/ 331788 h 331788"/>
                <a:gd name="connsiteX113" fmla="*/ 11690 w 328613"/>
                <a:gd name="connsiteY113" fmla="*/ 331788 h 331788"/>
                <a:gd name="connsiteX114" fmla="*/ 0 w 328613"/>
                <a:gd name="connsiteY114" fmla="*/ 320124 h 331788"/>
                <a:gd name="connsiteX115" fmla="*/ 0 w 328613"/>
                <a:gd name="connsiteY115" fmla="*/ 138677 h 331788"/>
                <a:gd name="connsiteX116" fmla="*/ 11690 w 328613"/>
                <a:gd name="connsiteY116" fmla="*/ 127013 h 331788"/>
                <a:gd name="connsiteX117" fmla="*/ 80529 w 328613"/>
                <a:gd name="connsiteY117" fmla="*/ 127013 h 331788"/>
                <a:gd name="connsiteX118" fmla="*/ 80529 w 328613"/>
                <a:gd name="connsiteY118" fmla="*/ 120532 h 331788"/>
                <a:gd name="connsiteX119" fmla="*/ 87024 w 328613"/>
                <a:gd name="connsiteY119" fmla="*/ 110164 h 331788"/>
                <a:gd name="connsiteX120" fmla="*/ 154565 w 328613"/>
                <a:gd name="connsiteY120" fmla="*/ 76467 h 331788"/>
                <a:gd name="connsiteX121" fmla="*/ 154565 w 328613"/>
                <a:gd name="connsiteY121" fmla="*/ 11664 h 331788"/>
                <a:gd name="connsiteX122" fmla="*/ 158461 w 328613"/>
                <a:gd name="connsiteY122" fmla="*/ 2592 h 331788"/>
                <a:gd name="connsiteX123" fmla="*/ 168852 w 328613"/>
                <a:gd name="connsiteY123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328613" h="331788">
                  <a:moveTo>
                    <a:pt x="270286" y="234950"/>
                  </a:moveTo>
                  <a:cubicBezTo>
                    <a:pt x="270286" y="234950"/>
                    <a:pt x="270286" y="234950"/>
                    <a:pt x="288209" y="234950"/>
                  </a:cubicBezTo>
                  <a:cubicBezTo>
                    <a:pt x="293330" y="234950"/>
                    <a:pt x="298451" y="240179"/>
                    <a:pt x="298451" y="246716"/>
                  </a:cubicBezTo>
                  <a:cubicBezTo>
                    <a:pt x="298451" y="253253"/>
                    <a:pt x="293330" y="257175"/>
                    <a:pt x="288209" y="257175"/>
                  </a:cubicBezTo>
                  <a:cubicBezTo>
                    <a:pt x="288209" y="257175"/>
                    <a:pt x="288209" y="257175"/>
                    <a:pt x="270286" y="257175"/>
                  </a:cubicBezTo>
                  <a:cubicBezTo>
                    <a:pt x="263884" y="257175"/>
                    <a:pt x="258763" y="253253"/>
                    <a:pt x="258763" y="246716"/>
                  </a:cubicBezTo>
                  <a:cubicBezTo>
                    <a:pt x="258763" y="240179"/>
                    <a:pt x="263884" y="234950"/>
                    <a:pt x="270286" y="234950"/>
                  </a:cubicBezTo>
                  <a:close/>
                  <a:moveTo>
                    <a:pt x="45167" y="234950"/>
                  </a:moveTo>
                  <a:cubicBezTo>
                    <a:pt x="45167" y="234950"/>
                    <a:pt x="45167" y="234950"/>
                    <a:pt x="63090" y="234950"/>
                  </a:cubicBezTo>
                  <a:cubicBezTo>
                    <a:pt x="69492" y="234950"/>
                    <a:pt x="74613" y="240179"/>
                    <a:pt x="74613" y="246716"/>
                  </a:cubicBezTo>
                  <a:cubicBezTo>
                    <a:pt x="74613" y="253253"/>
                    <a:pt x="69492" y="257175"/>
                    <a:pt x="63090" y="257175"/>
                  </a:cubicBezTo>
                  <a:cubicBezTo>
                    <a:pt x="63090" y="257175"/>
                    <a:pt x="63090" y="257175"/>
                    <a:pt x="45167" y="257175"/>
                  </a:cubicBezTo>
                  <a:cubicBezTo>
                    <a:pt x="38766" y="257175"/>
                    <a:pt x="34925" y="253253"/>
                    <a:pt x="34925" y="246716"/>
                  </a:cubicBezTo>
                  <a:cubicBezTo>
                    <a:pt x="34925" y="240179"/>
                    <a:pt x="38766" y="234950"/>
                    <a:pt x="45167" y="234950"/>
                  </a:cubicBezTo>
                  <a:close/>
                  <a:moveTo>
                    <a:pt x="184561" y="217488"/>
                  </a:moveTo>
                  <a:cubicBezTo>
                    <a:pt x="184561" y="217488"/>
                    <a:pt x="184561" y="217488"/>
                    <a:pt x="202484" y="217488"/>
                  </a:cubicBezTo>
                  <a:cubicBezTo>
                    <a:pt x="208885" y="217488"/>
                    <a:pt x="212726" y="222717"/>
                    <a:pt x="212726" y="229254"/>
                  </a:cubicBezTo>
                  <a:cubicBezTo>
                    <a:pt x="212726" y="235791"/>
                    <a:pt x="208885" y="239713"/>
                    <a:pt x="202484" y="239713"/>
                  </a:cubicBezTo>
                  <a:cubicBezTo>
                    <a:pt x="202484" y="239713"/>
                    <a:pt x="202484" y="239713"/>
                    <a:pt x="184561" y="239713"/>
                  </a:cubicBezTo>
                  <a:cubicBezTo>
                    <a:pt x="178159" y="239713"/>
                    <a:pt x="173038" y="235791"/>
                    <a:pt x="173038" y="229254"/>
                  </a:cubicBezTo>
                  <a:cubicBezTo>
                    <a:pt x="173038" y="222717"/>
                    <a:pt x="178159" y="217488"/>
                    <a:pt x="184561" y="217488"/>
                  </a:cubicBezTo>
                  <a:close/>
                  <a:moveTo>
                    <a:pt x="130585" y="217488"/>
                  </a:moveTo>
                  <a:cubicBezTo>
                    <a:pt x="130585" y="217488"/>
                    <a:pt x="130585" y="217488"/>
                    <a:pt x="148509" y="217488"/>
                  </a:cubicBezTo>
                  <a:cubicBezTo>
                    <a:pt x="154910" y="217488"/>
                    <a:pt x="158751" y="222717"/>
                    <a:pt x="158751" y="229254"/>
                  </a:cubicBezTo>
                  <a:cubicBezTo>
                    <a:pt x="158751" y="235791"/>
                    <a:pt x="154910" y="239713"/>
                    <a:pt x="148509" y="239713"/>
                  </a:cubicBezTo>
                  <a:cubicBezTo>
                    <a:pt x="148509" y="239713"/>
                    <a:pt x="148509" y="239713"/>
                    <a:pt x="130585" y="239713"/>
                  </a:cubicBezTo>
                  <a:cubicBezTo>
                    <a:pt x="124184" y="239713"/>
                    <a:pt x="119063" y="235791"/>
                    <a:pt x="119063" y="229254"/>
                  </a:cubicBezTo>
                  <a:cubicBezTo>
                    <a:pt x="119063" y="222717"/>
                    <a:pt x="124184" y="217488"/>
                    <a:pt x="130585" y="217488"/>
                  </a:cubicBezTo>
                  <a:close/>
                  <a:moveTo>
                    <a:pt x="270286" y="200025"/>
                  </a:moveTo>
                  <a:cubicBezTo>
                    <a:pt x="270286" y="200025"/>
                    <a:pt x="270286" y="200025"/>
                    <a:pt x="288209" y="200025"/>
                  </a:cubicBezTo>
                  <a:cubicBezTo>
                    <a:pt x="293330" y="200025"/>
                    <a:pt x="298451" y="204881"/>
                    <a:pt x="298451" y="210951"/>
                  </a:cubicBezTo>
                  <a:cubicBezTo>
                    <a:pt x="298451" y="217021"/>
                    <a:pt x="293330" y="220663"/>
                    <a:pt x="288209" y="220663"/>
                  </a:cubicBezTo>
                  <a:cubicBezTo>
                    <a:pt x="288209" y="220663"/>
                    <a:pt x="288209" y="220663"/>
                    <a:pt x="270286" y="220663"/>
                  </a:cubicBezTo>
                  <a:cubicBezTo>
                    <a:pt x="263884" y="220663"/>
                    <a:pt x="258763" y="217021"/>
                    <a:pt x="258763" y="210951"/>
                  </a:cubicBezTo>
                  <a:cubicBezTo>
                    <a:pt x="258763" y="204881"/>
                    <a:pt x="263884" y="200025"/>
                    <a:pt x="270286" y="200025"/>
                  </a:cubicBezTo>
                  <a:close/>
                  <a:moveTo>
                    <a:pt x="45167" y="200025"/>
                  </a:moveTo>
                  <a:cubicBezTo>
                    <a:pt x="45167" y="200025"/>
                    <a:pt x="45167" y="200025"/>
                    <a:pt x="63090" y="200025"/>
                  </a:cubicBezTo>
                  <a:cubicBezTo>
                    <a:pt x="69492" y="200025"/>
                    <a:pt x="74613" y="204881"/>
                    <a:pt x="74613" y="210951"/>
                  </a:cubicBezTo>
                  <a:cubicBezTo>
                    <a:pt x="74613" y="217021"/>
                    <a:pt x="69492" y="220663"/>
                    <a:pt x="63090" y="220663"/>
                  </a:cubicBezTo>
                  <a:cubicBezTo>
                    <a:pt x="63090" y="220663"/>
                    <a:pt x="63090" y="220663"/>
                    <a:pt x="45167" y="220663"/>
                  </a:cubicBezTo>
                  <a:cubicBezTo>
                    <a:pt x="38766" y="220663"/>
                    <a:pt x="34925" y="217021"/>
                    <a:pt x="34925" y="210951"/>
                  </a:cubicBezTo>
                  <a:cubicBezTo>
                    <a:pt x="34925" y="204881"/>
                    <a:pt x="38766" y="200025"/>
                    <a:pt x="45167" y="200025"/>
                  </a:cubicBezTo>
                  <a:close/>
                  <a:moveTo>
                    <a:pt x="184561" y="180975"/>
                  </a:moveTo>
                  <a:cubicBezTo>
                    <a:pt x="184561" y="180975"/>
                    <a:pt x="184561" y="180975"/>
                    <a:pt x="202484" y="180975"/>
                  </a:cubicBezTo>
                  <a:cubicBezTo>
                    <a:pt x="208885" y="180975"/>
                    <a:pt x="212726" y="186204"/>
                    <a:pt x="212726" y="192741"/>
                  </a:cubicBezTo>
                  <a:cubicBezTo>
                    <a:pt x="212726" y="199278"/>
                    <a:pt x="208885" y="203200"/>
                    <a:pt x="202484" y="203200"/>
                  </a:cubicBezTo>
                  <a:cubicBezTo>
                    <a:pt x="202484" y="203200"/>
                    <a:pt x="202484" y="203200"/>
                    <a:pt x="184561" y="203200"/>
                  </a:cubicBezTo>
                  <a:cubicBezTo>
                    <a:pt x="178159" y="203200"/>
                    <a:pt x="173038" y="199278"/>
                    <a:pt x="173038" y="192741"/>
                  </a:cubicBezTo>
                  <a:cubicBezTo>
                    <a:pt x="173038" y="186204"/>
                    <a:pt x="178159" y="180975"/>
                    <a:pt x="184561" y="180975"/>
                  </a:cubicBezTo>
                  <a:close/>
                  <a:moveTo>
                    <a:pt x="130585" y="180975"/>
                  </a:moveTo>
                  <a:cubicBezTo>
                    <a:pt x="130585" y="180975"/>
                    <a:pt x="130585" y="180975"/>
                    <a:pt x="148509" y="180975"/>
                  </a:cubicBezTo>
                  <a:cubicBezTo>
                    <a:pt x="154910" y="180975"/>
                    <a:pt x="158751" y="186204"/>
                    <a:pt x="158751" y="192741"/>
                  </a:cubicBezTo>
                  <a:cubicBezTo>
                    <a:pt x="158751" y="199278"/>
                    <a:pt x="154910" y="203200"/>
                    <a:pt x="148509" y="203200"/>
                  </a:cubicBezTo>
                  <a:cubicBezTo>
                    <a:pt x="148509" y="203200"/>
                    <a:pt x="148509" y="203200"/>
                    <a:pt x="130585" y="203200"/>
                  </a:cubicBezTo>
                  <a:cubicBezTo>
                    <a:pt x="124184" y="203200"/>
                    <a:pt x="119063" y="199278"/>
                    <a:pt x="119063" y="192741"/>
                  </a:cubicBezTo>
                  <a:cubicBezTo>
                    <a:pt x="119063" y="186204"/>
                    <a:pt x="124184" y="180975"/>
                    <a:pt x="130585" y="180975"/>
                  </a:cubicBezTo>
                  <a:close/>
                  <a:moveTo>
                    <a:pt x="270286" y="163513"/>
                  </a:moveTo>
                  <a:cubicBezTo>
                    <a:pt x="270286" y="163513"/>
                    <a:pt x="270286" y="163513"/>
                    <a:pt x="288209" y="163513"/>
                  </a:cubicBezTo>
                  <a:cubicBezTo>
                    <a:pt x="293330" y="163513"/>
                    <a:pt x="298451" y="168742"/>
                    <a:pt x="298451" y="175279"/>
                  </a:cubicBezTo>
                  <a:cubicBezTo>
                    <a:pt x="298451" y="180509"/>
                    <a:pt x="293330" y="185738"/>
                    <a:pt x="288209" y="185738"/>
                  </a:cubicBezTo>
                  <a:cubicBezTo>
                    <a:pt x="288209" y="185738"/>
                    <a:pt x="288209" y="185738"/>
                    <a:pt x="270286" y="185738"/>
                  </a:cubicBezTo>
                  <a:cubicBezTo>
                    <a:pt x="263884" y="185738"/>
                    <a:pt x="258763" y="180509"/>
                    <a:pt x="258763" y="175279"/>
                  </a:cubicBezTo>
                  <a:cubicBezTo>
                    <a:pt x="258763" y="168742"/>
                    <a:pt x="263884" y="163513"/>
                    <a:pt x="270286" y="163513"/>
                  </a:cubicBezTo>
                  <a:close/>
                  <a:moveTo>
                    <a:pt x="45167" y="163513"/>
                  </a:moveTo>
                  <a:cubicBezTo>
                    <a:pt x="45167" y="163513"/>
                    <a:pt x="45167" y="163513"/>
                    <a:pt x="63090" y="163513"/>
                  </a:cubicBezTo>
                  <a:cubicBezTo>
                    <a:pt x="69492" y="163513"/>
                    <a:pt x="74613" y="168742"/>
                    <a:pt x="74613" y="175279"/>
                  </a:cubicBezTo>
                  <a:cubicBezTo>
                    <a:pt x="74613" y="180509"/>
                    <a:pt x="69492" y="185738"/>
                    <a:pt x="63090" y="185738"/>
                  </a:cubicBezTo>
                  <a:cubicBezTo>
                    <a:pt x="63090" y="185738"/>
                    <a:pt x="63090" y="185738"/>
                    <a:pt x="45167" y="185738"/>
                  </a:cubicBezTo>
                  <a:cubicBezTo>
                    <a:pt x="38766" y="185738"/>
                    <a:pt x="34925" y="180509"/>
                    <a:pt x="34925" y="175279"/>
                  </a:cubicBezTo>
                  <a:cubicBezTo>
                    <a:pt x="34925" y="168742"/>
                    <a:pt x="38766" y="163513"/>
                    <a:pt x="45167" y="163513"/>
                  </a:cubicBezTo>
                  <a:close/>
                  <a:moveTo>
                    <a:pt x="249238" y="149225"/>
                  </a:moveTo>
                  <a:lnTo>
                    <a:pt x="249238" y="309563"/>
                  </a:lnTo>
                  <a:lnTo>
                    <a:pt x="306388" y="309563"/>
                  </a:lnTo>
                  <a:lnTo>
                    <a:pt x="306388" y="149225"/>
                  </a:lnTo>
                  <a:close/>
                  <a:moveTo>
                    <a:pt x="22225" y="149225"/>
                  </a:moveTo>
                  <a:lnTo>
                    <a:pt x="22225" y="309563"/>
                  </a:lnTo>
                  <a:lnTo>
                    <a:pt x="80963" y="309563"/>
                  </a:lnTo>
                  <a:lnTo>
                    <a:pt x="80963" y="149225"/>
                  </a:lnTo>
                  <a:close/>
                  <a:moveTo>
                    <a:pt x="184561" y="144463"/>
                  </a:moveTo>
                  <a:cubicBezTo>
                    <a:pt x="184561" y="144463"/>
                    <a:pt x="184561" y="144463"/>
                    <a:pt x="202484" y="144463"/>
                  </a:cubicBezTo>
                  <a:cubicBezTo>
                    <a:pt x="208885" y="144463"/>
                    <a:pt x="212726" y="149692"/>
                    <a:pt x="212726" y="156229"/>
                  </a:cubicBezTo>
                  <a:cubicBezTo>
                    <a:pt x="212726" y="161459"/>
                    <a:pt x="208885" y="166688"/>
                    <a:pt x="202484" y="166688"/>
                  </a:cubicBezTo>
                  <a:cubicBezTo>
                    <a:pt x="202484" y="166688"/>
                    <a:pt x="202484" y="166688"/>
                    <a:pt x="184561" y="166688"/>
                  </a:cubicBezTo>
                  <a:cubicBezTo>
                    <a:pt x="178159" y="166688"/>
                    <a:pt x="173038" y="161459"/>
                    <a:pt x="173038" y="156229"/>
                  </a:cubicBezTo>
                  <a:cubicBezTo>
                    <a:pt x="173038" y="149692"/>
                    <a:pt x="178159" y="144463"/>
                    <a:pt x="184561" y="144463"/>
                  </a:cubicBezTo>
                  <a:close/>
                  <a:moveTo>
                    <a:pt x="130585" y="144463"/>
                  </a:moveTo>
                  <a:cubicBezTo>
                    <a:pt x="130585" y="144463"/>
                    <a:pt x="130585" y="144463"/>
                    <a:pt x="148509" y="144463"/>
                  </a:cubicBezTo>
                  <a:cubicBezTo>
                    <a:pt x="154910" y="144463"/>
                    <a:pt x="158751" y="149692"/>
                    <a:pt x="158751" y="156229"/>
                  </a:cubicBezTo>
                  <a:cubicBezTo>
                    <a:pt x="158751" y="161459"/>
                    <a:pt x="154910" y="166688"/>
                    <a:pt x="148509" y="166688"/>
                  </a:cubicBezTo>
                  <a:cubicBezTo>
                    <a:pt x="148509" y="166688"/>
                    <a:pt x="148509" y="166688"/>
                    <a:pt x="130585" y="166688"/>
                  </a:cubicBezTo>
                  <a:cubicBezTo>
                    <a:pt x="124184" y="166688"/>
                    <a:pt x="119063" y="161459"/>
                    <a:pt x="119063" y="156229"/>
                  </a:cubicBezTo>
                  <a:cubicBezTo>
                    <a:pt x="119063" y="149692"/>
                    <a:pt x="124184" y="144463"/>
                    <a:pt x="130585" y="144463"/>
                  </a:cubicBezTo>
                  <a:close/>
                  <a:moveTo>
                    <a:pt x="165100" y="95250"/>
                  </a:moveTo>
                  <a:lnTo>
                    <a:pt x="103188" y="127000"/>
                  </a:lnTo>
                  <a:lnTo>
                    <a:pt x="103188" y="309563"/>
                  </a:lnTo>
                  <a:lnTo>
                    <a:pt x="227013" y="309563"/>
                  </a:lnTo>
                  <a:lnTo>
                    <a:pt x="227013" y="127000"/>
                  </a:lnTo>
                  <a:close/>
                  <a:moveTo>
                    <a:pt x="176213" y="23813"/>
                  </a:moveTo>
                  <a:lnTo>
                    <a:pt x="176213" y="34926"/>
                  </a:lnTo>
                  <a:lnTo>
                    <a:pt x="200026" y="30163"/>
                  </a:lnTo>
                  <a:close/>
                  <a:moveTo>
                    <a:pt x="168852" y="0"/>
                  </a:moveTo>
                  <a:cubicBezTo>
                    <a:pt x="168852" y="0"/>
                    <a:pt x="168852" y="0"/>
                    <a:pt x="223405" y="18145"/>
                  </a:cubicBezTo>
                  <a:cubicBezTo>
                    <a:pt x="227302" y="20737"/>
                    <a:pt x="231198" y="24625"/>
                    <a:pt x="231198" y="29809"/>
                  </a:cubicBezTo>
                  <a:cubicBezTo>
                    <a:pt x="231198" y="33697"/>
                    <a:pt x="227302" y="37585"/>
                    <a:pt x="223405" y="40177"/>
                  </a:cubicBezTo>
                  <a:cubicBezTo>
                    <a:pt x="223405" y="40177"/>
                    <a:pt x="223405" y="40177"/>
                    <a:pt x="176646" y="55730"/>
                  </a:cubicBezTo>
                  <a:cubicBezTo>
                    <a:pt x="176646" y="55730"/>
                    <a:pt x="176646" y="55730"/>
                    <a:pt x="176646" y="76467"/>
                  </a:cubicBezTo>
                  <a:cubicBezTo>
                    <a:pt x="176646" y="76467"/>
                    <a:pt x="176646" y="76467"/>
                    <a:pt x="242888" y="110164"/>
                  </a:cubicBezTo>
                  <a:cubicBezTo>
                    <a:pt x="246785" y="112756"/>
                    <a:pt x="249382" y="115348"/>
                    <a:pt x="249382" y="120532"/>
                  </a:cubicBezTo>
                  <a:cubicBezTo>
                    <a:pt x="249382" y="120532"/>
                    <a:pt x="249382" y="120532"/>
                    <a:pt x="249382" y="127013"/>
                  </a:cubicBezTo>
                  <a:cubicBezTo>
                    <a:pt x="249382" y="127013"/>
                    <a:pt x="249382" y="127013"/>
                    <a:pt x="316923" y="127013"/>
                  </a:cubicBezTo>
                  <a:cubicBezTo>
                    <a:pt x="323418" y="127013"/>
                    <a:pt x="328613" y="132197"/>
                    <a:pt x="328613" y="138677"/>
                  </a:cubicBezTo>
                  <a:cubicBezTo>
                    <a:pt x="328613" y="138677"/>
                    <a:pt x="328613" y="138677"/>
                    <a:pt x="328613" y="320124"/>
                  </a:cubicBezTo>
                  <a:cubicBezTo>
                    <a:pt x="328613" y="326604"/>
                    <a:pt x="323418" y="331788"/>
                    <a:pt x="316923" y="331788"/>
                  </a:cubicBezTo>
                  <a:lnTo>
                    <a:pt x="11690" y="331788"/>
                  </a:lnTo>
                  <a:cubicBezTo>
                    <a:pt x="5195" y="331788"/>
                    <a:pt x="0" y="326604"/>
                    <a:pt x="0" y="320124"/>
                  </a:cubicBezTo>
                  <a:cubicBezTo>
                    <a:pt x="0" y="320124"/>
                    <a:pt x="0" y="320124"/>
                    <a:pt x="0" y="138677"/>
                  </a:cubicBezTo>
                  <a:cubicBezTo>
                    <a:pt x="0" y="132197"/>
                    <a:pt x="5195" y="127013"/>
                    <a:pt x="11690" y="127013"/>
                  </a:cubicBezTo>
                  <a:cubicBezTo>
                    <a:pt x="11690" y="127013"/>
                    <a:pt x="11690" y="127013"/>
                    <a:pt x="80529" y="127013"/>
                  </a:cubicBezTo>
                  <a:cubicBezTo>
                    <a:pt x="80529" y="127013"/>
                    <a:pt x="80529" y="127013"/>
                    <a:pt x="80529" y="120532"/>
                  </a:cubicBezTo>
                  <a:cubicBezTo>
                    <a:pt x="80529" y="115348"/>
                    <a:pt x="83127" y="112756"/>
                    <a:pt x="87024" y="110164"/>
                  </a:cubicBezTo>
                  <a:cubicBezTo>
                    <a:pt x="87024" y="110164"/>
                    <a:pt x="87024" y="110164"/>
                    <a:pt x="154565" y="76467"/>
                  </a:cubicBezTo>
                  <a:cubicBezTo>
                    <a:pt x="154565" y="76467"/>
                    <a:pt x="154565" y="76467"/>
                    <a:pt x="154565" y="11664"/>
                  </a:cubicBezTo>
                  <a:cubicBezTo>
                    <a:pt x="154565" y="7776"/>
                    <a:pt x="155864" y="3888"/>
                    <a:pt x="158461" y="2592"/>
                  </a:cubicBezTo>
                  <a:cubicBezTo>
                    <a:pt x="161059" y="0"/>
                    <a:pt x="164956" y="0"/>
                    <a:pt x="168852" y="0"/>
                  </a:cubicBezTo>
                  <a:close/>
                </a:path>
              </a:pathLst>
            </a:cu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7263820" y="2575817"/>
              <a:ext cx="427913" cy="432048"/>
            </a:xfrm>
            <a:custGeom>
              <a:avLst/>
              <a:gdLst>
                <a:gd name="connsiteX0" fmla="*/ 270286 w 328613"/>
                <a:gd name="connsiteY0" fmla="*/ 234950 h 331788"/>
                <a:gd name="connsiteX1" fmla="*/ 288209 w 328613"/>
                <a:gd name="connsiteY1" fmla="*/ 234950 h 331788"/>
                <a:gd name="connsiteX2" fmla="*/ 298451 w 328613"/>
                <a:gd name="connsiteY2" fmla="*/ 246716 h 331788"/>
                <a:gd name="connsiteX3" fmla="*/ 288209 w 328613"/>
                <a:gd name="connsiteY3" fmla="*/ 257175 h 331788"/>
                <a:gd name="connsiteX4" fmla="*/ 270286 w 328613"/>
                <a:gd name="connsiteY4" fmla="*/ 257175 h 331788"/>
                <a:gd name="connsiteX5" fmla="*/ 258763 w 328613"/>
                <a:gd name="connsiteY5" fmla="*/ 246716 h 331788"/>
                <a:gd name="connsiteX6" fmla="*/ 270286 w 328613"/>
                <a:gd name="connsiteY6" fmla="*/ 234950 h 331788"/>
                <a:gd name="connsiteX7" fmla="*/ 45167 w 328613"/>
                <a:gd name="connsiteY7" fmla="*/ 234950 h 331788"/>
                <a:gd name="connsiteX8" fmla="*/ 63090 w 328613"/>
                <a:gd name="connsiteY8" fmla="*/ 234950 h 331788"/>
                <a:gd name="connsiteX9" fmla="*/ 74613 w 328613"/>
                <a:gd name="connsiteY9" fmla="*/ 246716 h 331788"/>
                <a:gd name="connsiteX10" fmla="*/ 63090 w 328613"/>
                <a:gd name="connsiteY10" fmla="*/ 257175 h 331788"/>
                <a:gd name="connsiteX11" fmla="*/ 45167 w 328613"/>
                <a:gd name="connsiteY11" fmla="*/ 257175 h 331788"/>
                <a:gd name="connsiteX12" fmla="*/ 34925 w 328613"/>
                <a:gd name="connsiteY12" fmla="*/ 246716 h 331788"/>
                <a:gd name="connsiteX13" fmla="*/ 45167 w 328613"/>
                <a:gd name="connsiteY13" fmla="*/ 234950 h 331788"/>
                <a:gd name="connsiteX14" fmla="*/ 184561 w 328613"/>
                <a:gd name="connsiteY14" fmla="*/ 217488 h 331788"/>
                <a:gd name="connsiteX15" fmla="*/ 202484 w 328613"/>
                <a:gd name="connsiteY15" fmla="*/ 217488 h 331788"/>
                <a:gd name="connsiteX16" fmla="*/ 212726 w 328613"/>
                <a:gd name="connsiteY16" fmla="*/ 229254 h 331788"/>
                <a:gd name="connsiteX17" fmla="*/ 202484 w 328613"/>
                <a:gd name="connsiteY17" fmla="*/ 239713 h 331788"/>
                <a:gd name="connsiteX18" fmla="*/ 184561 w 328613"/>
                <a:gd name="connsiteY18" fmla="*/ 239713 h 331788"/>
                <a:gd name="connsiteX19" fmla="*/ 173038 w 328613"/>
                <a:gd name="connsiteY19" fmla="*/ 229254 h 331788"/>
                <a:gd name="connsiteX20" fmla="*/ 184561 w 328613"/>
                <a:gd name="connsiteY20" fmla="*/ 217488 h 331788"/>
                <a:gd name="connsiteX21" fmla="*/ 130585 w 328613"/>
                <a:gd name="connsiteY21" fmla="*/ 217488 h 331788"/>
                <a:gd name="connsiteX22" fmla="*/ 148509 w 328613"/>
                <a:gd name="connsiteY22" fmla="*/ 217488 h 331788"/>
                <a:gd name="connsiteX23" fmla="*/ 158751 w 328613"/>
                <a:gd name="connsiteY23" fmla="*/ 229254 h 331788"/>
                <a:gd name="connsiteX24" fmla="*/ 148509 w 328613"/>
                <a:gd name="connsiteY24" fmla="*/ 239713 h 331788"/>
                <a:gd name="connsiteX25" fmla="*/ 130585 w 328613"/>
                <a:gd name="connsiteY25" fmla="*/ 239713 h 331788"/>
                <a:gd name="connsiteX26" fmla="*/ 119063 w 328613"/>
                <a:gd name="connsiteY26" fmla="*/ 229254 h 331788"/>
                <a:gd name="connsiteX27" fmla="*/ 130585 w 328613"/>
                <a:gd name="connsiteY27" fmla="*/ 217488 h 331788"/>
                <a:gd name="connsiteX28" fmla="*/ 270286 w 328613"/>
                <a:gd name="connsiteY28" fmla="*/ 200025 h 331788"/>
                <a:gd name="connsiteX29" fmla="*/ 288209 w 328613"/>
                <a:gd name="connsiteY29" fmla="*/ 200025 h 331788"/>
                <a:gd name="connsiteX30" fmla="*/ 298451 w 328613"/>
                <a:gd name="connsiteY30" fmla="*/ 210951 h 331788"/>
                <a:gd name="connsiteX31" fmla="*/ 288209 w 328613"/>
                <a:gd name="connsiteY31" fmla="*/ 220663 h 331788"/>
                <a:gd name="connsiteX32" fmla="*/ 270286 w 328613"/>
                <a:gd name="connsiteY32" fmla="*/ 220663 h 331788"/>
                <a:gd name="connsiteX33" fmla="*/ 258763 w 328613"/>
                <a:gd name="connsiteY33" fmla="*/ 210951 h 331788"/>
                <a:gd name="connsiteX34" fmla="*/ 270286 w 328613"/>
                <a:gd name="connsiteY34" fmla="*/ 200025 h 331788"/>
                <a:gd name="connsiteX35" fmla="*/ 45167 w 328613"/>
                <a:gd name="connsiteY35" fmla="*/ 200025 h 331788"/>
                <a:gd name="connsiteX36" fmla="*/ 63090 w 328613"/>
                <a:gd name="connsiteY36" fmla="*/ 200025 h 331788"/>
                <a:gd name="connsiteX37" fmla="*/ 74613 w 328613"/>
                <a:gd name="connsiteY37" fmla="*/ 210951 h 331788"/>
                <a:gd name="connsiteX38" fmla="*/ 63090 w 328613"/>
                <a:gd name="connsiteY38" fmla="*/ 220663 h 331788"/>
                <a:gd name="connsiteX39" fmla="*/ 45167 w 328613"/>
                <a:gd name="connsiteY39" fmla="*/ 220663 h 331788"/>
                <a:gd name="connsiteX40" fmla="*/ 34925 w 328613"/>
                <a:gd name="connsiteY40" fmla="*/ 210951 h 331788"/>
                <a:gd name="connsiteX41" fmla="*/ 45167 w 328613"/>
                <a:gd name="connsiteY41" fmla="*/ 200025 h 331788"/>
                <a:gd name="connsiteX42" fmla="*/ 184561 w 328613"/>
                <a:gd name="connsiteY42" fmla="*/ 180975 h 331788"/>
                <a:gd name="connsiteX43" fmla="*/ 202484 w 328613"/>
                <a:gd name="connsiteY43" fmla="*/ 180975 h 331788"/>
                <a:gd name="connsiteX44" fmla="*/ 212726 w 328613"/>
                <a:gd name="connsiteY44" fmla="*/ 192741 h 331788"/>
                <a:gd name="connsiteX45" fmla="*/ 202484 w 328613"/>
                <a:gd name="connsiteY45" fmla="*/ 203200 h 331788"/>
                <a:gd name="connsiteX46" fmla="*/ 184561 w 328613"/>
                <a:gd name="connsiteY46" fmla="*/ 203200 h 331788"/>
                <a:gd name="connsiteX47" fmla="*/ 173038 w 328613"/>
                <a:gd name="connsiteY47" fmla="*/ 192741 h 331788"/>
                <a:gd name="connsiteX48" fmla="*/ 184561 w 328613"/>
                <a:gd name="connsiteY48" fmla="*/ 180975 h 331788"/>
                <a:gd name="connsiteX49" fmla="*/ 130585 w 328613"/>
                <a:gd name="connsiteY49" fmla="*/ 180975 h 331788"/>
                <a:gd name="connsiteX50" fmla="*/ 148509 w 328613"/>
                <a:gd name="connsiteY50" fmla="*/ 180975 h 331788"/>
                <a:gd name="connsiteX51" fmla="*/ 158751 w 328613"/>
                <a:gd name="connsiteY51" fmla="*/ 192741 h 331788"/>
                <a:gd name="connsiteX52" fmla="*/ 148509 w 328613"/>
                <a:gd name="connsiteY52" fmla="*/ 203200 h 331788"/>
                <a:gd name="connsiteX53" fmla="*/ 130585 w 328613"/>
                <a:gd name="connsiteY53" fmla="*/ 203200 h 331788"/>
                <a:gd name="connsiteX54" fmla="*/ 119063 w 328613"/>
                <a:gd name="connsiteY54" fmla="*/ 192741 h 331788"/>
                <a:gd name="connsiteX55" fmla="*/ 130585 w 328613"/>
                <a:gd name="connsiteY55" fmla="*/ 180975 h 331788"/>
                <a:gd name="connsiteX56" fmla="*/ 270286 w 328613"/>
                <a:gd name="connsiteY56" fmla="*/ 163513 h 331788"/>
                <a:gd name="connsiteX57" fmla="*/ 288209 w 328613"/>
                <a:gd name="connsiteY57" fmla="*/ 163513 h 331788"/>
                <a:gd name="connsiteX58" fmla="*/ 298451 w 328613"/>
                <a:gd name="connsiteY58" fmla="*/ 175279 h 331788"/>
                <a:gd name="connsiteX59" fmla="*/ 288209 w 328613"/>
                <a:gd name="connsiteY59" fmla="*/ 185738 h 331788"/>
                <a:gd name="connsiteX60" fmla="*/ 270286 w 328613"/>
                <a:gd name="connsiteY60" fmla="*/ 185738 h 331788"/>
                <a:gd name="connsiteX61" fmla="*/ 258763 w 328613"/>
                <a:gd name="connsiteY61" fmla="*/ 175279 h 331788"/>
                <a:gd name="connsiteX62" fmla="*/ 270286 w 328613"/>
                <a:gd name="connsiteY62" fmla="*/ 163513 h 331788"/>
                <a:gd name="connsiteX63" fmla="*/ 45167 w 328613"/>
                <a:gd name="connsiteY63" fmla="*/ 163513 h 331788"/>
                <a:gd name="connsiteX64" fmla="*/ 63090 w 328613"/>
                <a:gd name="connsiteY64" fmla="*/ 163513 h 331788"/>
                <a:gd name="connsiteX65" fmla="*/ 74613 w 328613"/>
                <a:gd name="connsiteY65" fmla="*/ 175279 h 331788"/>
                <a:gd name="connsiteX66" fmla="*/ 63090 w 328613"/>
                <a:gd name="connsiteY66" fmla="*/ 185738 h 331788"/>
                <a:gd name="connsiteX67" fmla="*/ 45167 w 328613"/>
                <a:gd name="connsiteY67" fmla="*/ 185738 h 331788"/>
                <a:gd name="connsiteX68" fmla="*/ 34925 w 328613"/>
                <a:gd name="connsiteY68" fmla="*/ 175279 h 331788"/>
                <a:gd name="connsiteX69" fmla="*/ 45167 w 328613"/>
                <a:gd name="connsiteY69" fmla="*/ 163513 h 331788"/>
                <a:gd name="connsiteX70" fmla="*/ 249238 w 328613"/>
                <a:gd name="connsiteY70" fmla="*/ 149225 h 331788"/>
                <a:gd name="connsiteX71" fmla="*/ 249238 w 328613"/>
                <a:gd name="connsiteY71" fmla="*/ 309563 h 331788"/>
                <a:gd name="connsiteX72" fmla="*/ 306388 w 328613"/>
                <a:gd name="connsiteY72" fmla="*/ 309563 h 331788"/>
                <a:gd name="connsiteX73" fmla="*/ 306388 w 328613"/>
                <a:gd name="connsiteY73" fmla="*/ 149225 h 331788"/>
                <a:gd name="connsiteX74" fmla="*/ 22225 w 328613"/>
                <a:gd name="connsiteY74" fmla="*/ 149225 h 331788"/>
                <a:gd name="connsiteX75" fmla="*/ 22225 w 328613"/>
                <a:gd name="connsiteY75" fmla="*/ 309563 h 331788"/>
                <a:gd name="connsiteX76" fmla="*/ 80963 w 328613"/>
                <a:gd name="connsiteY76" fmla="*/ 309563 h 331788"/>
                <a:gd name="connsiteX77" fmla="*/ 80963 w 328613"/>
                <a:gd name="connsiteY77" fmla="*/ 149225 h 331788"/>
                <a:gd name="connsiteX78" fmla="*/ 184561 w 328613"/>
                <a:gd name="connsiteY78" fmla="*/ 144463 h 331788"/>
                <a:gd name="connsiteX79" fmla="*/ 202484 w 328613"/>
                <a:gd name="connsiteY79" fmla="*/ 144463 h 331788"/>
                <a:gd name="connsiteX80" fmla="*/ 212726 w 328613"/>
                <a:gd name="connsiteY80" fmla="*/ 156229 h 331788"/>
                <a:gd name="connsiteX81" fmla="*/ 202484 w 328613"/>
                <a:gd name="connsiteY81" fmla="*/ 166688 h 331788"/>
                <a:gd name="connsiteX82" fmla="*/ 184561 w 328613"/>
                <a:gd name="connsiteY82" fmla="*/ 166688 h 331788"/>
                <a:gd name="connsiteX83" fmla="*/ 173038 w 328613"/>
                <a:gd name="connsiteY83" fmla="*/ 156229 h 331788"/>
                <a:gd name="connsiteX84" fmla="*/ 184561 w 328613"/>
                <a:gd name="connsiteY84" fmla="*/ 144463 h 331788"/>
                <a:gd name="connsiteX85" fmla="*/ 130585 w 328613"/>
                <a:gd name="connsiteY85" fmla="*/ 144463 h 331788"/>
                <a:gd name="connsiteX86" fmla="*/ 148509 w 328613"/>
                <a:gd name="connsiteY86" fmla="*/ 144463 h 331788"/>
                <a:gd name="connsiteX87" fmla="*/ 158751 w 328613"/>
                <a:gd name="connsiteY87" fmla="*/ 156229 h 331788"/>
                <a:gd name="connsiteX88" fmla="*/ 148509 w 328613"/>
                <a:gd name="connsiteY88" fmla="*/ 166688 h 331788"/>
                <a:gd name="connsiteX89" fmla="*/ 130585 w 328613"/>
                <a:gd name="connsiteY89" fmla="*/ 166688 h 331788"/>
                <a:gd name="connsiteX90" fmla="*/ 119063 w 328613"/>
                <a:gd name="connsiteY90" fmla="*/ 156229 h 331788"/>
                <a:gd name="connsiteX91" fmla="*/ 130585 w 328613"/>
                <a:gd name="connsiteY91" fmla="*/ 144463 h 331788"/>
                <a:gd name="connsiteX92" fmla="*/ 165100 w 328613"/>
                <a:gd name="connsiteY92" fmla="*/ 95250 h 331788"/>
                <a:gd name="connsiteX93" fmla="*/ 103188 w 328613"/>
                <a:gd name="connsiteY93" fmla="*/ 127000 h 331788"/>
                <a:gd name="connsiteX94" fmla="*/ 103188 w 328613"/>
                <a:gd name="connsiteY94" fmla="*/ 309563 h 331788"/>
                <a:gd name="connsiteX95" fmla="*/ 227013 w 328613"/>
                <a:gd name="connsiteY95" fmla="*/ 309563 h 331788"/>
                <a:gd name="connsiteX96" fmla="*/ 227013 w 328613"/>
                <a:gd name="connsiteY96" fmla="*/ 127000 h 331788"/>
                <a:gd name="connsiteX97" fmla="*/ 176213 w 328613"/>
                <a:gd name="connsiteY97" fmla="*/ 23813 h 331788"/>
                <a:gd name="connsiteX98" fmla="*/ 176213 w 328613"/>
                <a:gd name="connsiteY98" fmla="*/ 34926 h 331788"/>
                <a:gd name="connsiteX99" fmla="*/ 200026 w 328613"/>
                <a:gd name="connsiteY99" fmla="*/ 30163 h 331788"/>
                <a:gd name="connsiteX100" fmla="*/ 168852 w 328613"/>
                <a:gd name="connsiteY100" fmla="*/ 0 h 331788"/>
                <a:gd name="connsiteX101" fmla="*/ 223405 w 328613"/>
                <a:gd name="connsiteY101" fmla="*/ 18145 h 331788"/>
                <a:gd name="connsiteX102" fmla="*/ 231198 w 328613"/>
                <a:gd name="connsiteY102" fmla="*/ 29809 h 331788"/>
                <a:gd name="connsiteX103" fmla="*/ 223405 w 328613"/>
                <a:gd name="connsiteY103" fmla="*/ 40177 h 331788"/>
                <a:gd name="connsiteX104" fmla="*/ 176646 w 328613"/>
                <a:gd name="connsiteY104" fmla="*/ 55730 h 331788"/>
                <a:gd name="connsiteX105" fmla="*/ 176646 w 328613"/>
                <a:gd name="connsiteY105" fmla="*/ 76467 h 331788"/>
                <a:gd name="connsiteX106" fmla="*/ 242888 w 328613"/>
                <a:gd name="connsiteY106" fmla="*/ 110164 h 331788"/>
                <a:gd name="connsiteX107" fmla="*/ 249382 w 328613"/>
                <a:gd name="connsiteY107" fmla="*/ 120532 h 331788"/>
                <a:gd name="connsiteX108" fmla="*/ 249382 w 328613"/>
                <a:gd name="connsiteY108" fmla="*/ 127013 h 331788"/>
                <a:gd name="connsiteX109" fmla="*/ 316923 w 328613"/>
                <a:gd name="connsiteY109" fmla="*/ 127013 h 331788"/>
                <a:gd name="connsiteX110" fmla="*/ 328613 w 328613"/>
                <a:gd name="connsiteY110" fmla="*/ 138677 h 331788"/>
                <a:gd name="connsiteX111" fmla="*/ 328613 w 328613"/>
                <a:gd name="connsiteY111" fmla="*/ 320124 h 331788"/>
                <a:gd name="connsiteX112" fmla="*/ 316923 w 328613"/>
                <a:gd name="connsiteY112" fmla="*/ 331788 h 331788"/>
                <a:gd name="connsiteX113" fmla="*/ 11690 w 328613"/>
                <a:gd name="connsiteY113" fmla="*/ 331788 h 331788"/>
                <a:gd name="connsiteX114" fmla="*/ 0 w 328613"/>
                <a:gd name="connsiteY114" fmla="*/ 320124 h 331788"/>
                <a:gd name="connsiteX115" fmla="*/ 0 w 328613"/>
                <a:gd name="connsiteY115" fmla="*/ 138677 h 331788"/>
                <a:gd name="connsiteX116" fmla="*/ 11690 w 328613"/>
                <a:gd name="connsiteY116" fmla="*/ 127013 h 331788"/>
                <a:gd name="connsiteX117" fmla="*/ 80529 w 328613"/>
                <a:gd name="connsiteY117" fmla="*/ 127013 h 331788"/>
                <a:gd name="connsiteX118" fmla="*/ 80529 w 328613"/>
                <a:gd name="connsiteY118" fmla="*/ 120532 h 331788"/>
                <a:gd name="connsiteX119" fmla="*/ 87024 w 328613"/>
                <a:gd name="connsiteY119" fmla="*/ 110164 h 331788"/>
                <a:gd name="connsiteX120" fmla="*/ 154565 w 328613"/>
                <a:gd name="connsiteY120" fmla="*/ 76467 h 331788"/>
                <a:gd name="connsiteX121" fmla="*/ 154565 w 328613"/>
                <a:gd name="connsiteY121" fmla="*/ 11664 h 331788"/>
                <a:gd name="connsiteX122" fmla="*/ 158461 w 328613"/>
                <a:gd name="connsiteY122" fmla="*/ 2592 h 331788"/>
                <a:gd name="connsiteX123" fmla="*/ 168852 w 328613"/>
                <a:gd name="connsiteY123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328613" h="331788">
                  <a:moveTo>
                    <a:pt x="270286" y="234950"/>
                  </a:moveTo>
                  <a:cubicBezTo>
                    <a:pt x="270286" y="234950"/>
                    <a:pt x="270286" y="234950"/>
                    <a:pt x="288209" y="234950"/>
                  </a:cubicBezTo>
                  <a:cubicBezTo>
                    <a:pt x="293330" y="234950"/>
                    <a:pt x="298451" y="240179"/>
                    <a:pt x="298451" y="246716"/>
                  </a:cubicBezTo>
                  <a:cubicBezTo>
                    <a:pt x="298451" y="253253"/>
                    <a:pt x="293330" y="257175"/>
                    <a:pt x="288209" y="257175"/>
                  </a:cubicBezTo>
                  <a:cubicBezTo>
                    <a:pt x="288209" y="257175"/>
                    <a:pt x="288209" y="257175"/>
                    <a:pt x="270286" y="257175"/>
                  </a:cubicBezTo>
                  <a:cubicBezTo>
                    <a:pt x="263884" y="257175"/>
                    <a:pt x="258763" y="253253"/>
                    <a:pt x="258763" y="246716"/>
                  </a:cubicBezTo>
                  <a:cubicBezTo>
                    <a:pt x="258763" y="240179"/>
                    <a:pt x="263884" y="234950"/>
                    <a:pt x="270286" y="234950"/>
                  </a:cubicBezTo>
                  <a:close/>
                  <a:moveTo>
                    <a:pt x="45167" y="234950"/>
                  </a:moveTo>
                  <a:cubicBezTo>
                    <a:pt x="45167" y="234950"/>
                    <a:pt x="45167" y="234950"/>
                    <a:pt x="63090" y="234950"/>
                  </a:cubicBezTo>
                  <a:cubicBezTo>
                    <a:pt x="69492" y="234950"/>
                    <a:pt x="74613" y="240179"/>
                    <a:pt x="74613" y="246716"/>
                  </a:cubicBezTo>
                  <a:cubicBezTo>
                    <a:pt x="74613" y="253253"/>
                    <a:pt x="69492" y="257175"/>
                    <a:pt x="63090" y="257175"/>
                  </a:cubicBezTo>
                  <a:cubicBezTo>
                    <a:pt x="63090" y="257175"/>
                    <a:pt x="63090" y="257175"/>
                    <a:pt x="45167" y="257175"/>
                  </a:cubicBezTo>
                  <a:cubicBezTo>
                    <a:pt x="38766" y="257175"/>
                    <a:pt x="34925" y="253253"/>
                    <a:pt x="34925" y="246716"/>
                  </a:cubicBezTo>
                  <a:cubicBezTo>
                    <a:pt x="34925" y="240179"/>
                    <a:pt x="38766" y="234950"/>
                    <a:pt x="45167" y="234950"/>
                  </a:cubicBezTo>
                  <a:close/>
                  <a:moveTo>
                    <a:pt x="184561" y="217488"/>
                  </a:moveTo>
                  <a:cubicBezTo>
                    <a:pt x="184561" y="217488"/>
                    <a:pt x="184561" y="217488"/>
                    <a:pt x="202484" y="217488"/>
                  </a:cubicBezTo>
                  <a:cubicBezTo>
                    <a:pt x="208885" y="217488"/>
                    <a:pt x="212726" y="222717"/>
                    <a:pt x="212726" y="229254"/>
                  </a:cubicBezTo>
                  <a:cubicBezTo>
                    <a:pt x="212726" y="235791"/>
                    <a:pt x="208885" y="239713"/>
                    <a:pt x="202484" y="239713"/>
                  </a:cubicBezTo>
                  <a:cubicBezTo>
                    <a:pt x="202484" y="239713"/>
                    <a:pt x="202484" y="239713"/>
                    <a:pt x="184561" y="239713"/>
                  </a:cubicBezTo>
                  <a:cubicBezTo>
                    <a:pt x="178159" y="239713"/>
                    <a:pt x="173038" y="235791"/>
                    <a:pt x="173038" y="229254"/>
                  </a:cubicBezTo>
                  <a:cubicBezTo>
                    <a:pt x="173038" y="222717"/>
                    <a:pt x="178159" y="217488"/>
                    <a:pt x="184561" y="217488"/>
                  </a:cubicBezTo>
                  <a:close/>
                  <a:moveTo>
                    <a:pt x="130585" y="217488"/>
                  </a:moveTo>
                  <a:cubicBezTo>
                    <a:pt x="130585" y="217488"/>
                    <a:pt x="130585" y="217488"/>
                    <a:pt x="148509" y="217488"/>
                  </a:cubicBezTo>
                  <a:cubicBezTo>
                    <a:pt x="154910" y="217488"/>
                    <a:pt x="158751" y="222717"/>
                    <a:pt x="158751" y="229254"/>
                  </a:cubicBezTo>
                  <a:cubicBezTo>
                    <a:pt x="158751" y="235791"/>
                    <a:pt x="154910" y="239713"/>
                    <a:pt x="148509" y="239713"/>
                  </a:cubicBezTo>
                  <a:cubicBezTo>
                    <a:pt x="148509" y="239713"/>
                    <a:pt x="148509" y="239713"/>
                    <a:pt x="130585" y="239713"/>
                  </a:cubicBezTo>
                  <a:cubicBezTo>
                    <a:pt x="124184" y="239713"/>
                    <a:pt x="119063" y="235791"/>
                    <a:pt x="119063" y="229254"/>
                  </a:cubicBezTo>
                  <a:cubicBezTo>
                    <a:pt x="119063" y="222717"/>
                    <a:pt x="124184" y="217488"/>
                    <a:pt x="130585" y="217488"/>
                  </a:cubicBezTo>
                  <a:close/>
                  <a:moveTo>
                    <a:pt x="270286" y="200025"/>
                  </a:moveTo>
                  <a:cubicBezTo>
                    <a:pt x="270286" y="200025"/>
                    <a:pt x="270286" y="200025"/>
                    <a:pt x="288209" y="200025"/>
                  </a:cubicBezTo>
                  <a:cubicBezTo>
                    <a:pt x="293330" y="200025"/>
                    <a:pt x="298451" y="204881"/>
                    <a:pt x="298451" y="210951"/>
                  </a:cubicBezTo>
                  <a:cubicBezTo>
                    <a:pt x="298451" y="217021"/>
                    <a:pt x="293330" y="220663"/>
                    <a:pt x="288209" y="220663"/>
                  </a:cubicBezTo>
                  <a:cubicBezTo>
                    <a:pt x="288209" y="220663"/>
                    <a:pt x="288209" y="220663"/>
                    <a:pt x="270286" y="220663"/>
                  </a:cubicBezTo>
                  <a:cubicBezTo>
                    <a:pt x="263884" y="220663"/>
                    <a:pt x="258763" y="217021"/>
                    <a:pt x="258763" y="210951"/>
                  </a:cubicBezTo>
                  <a:cubicBezTo>
                    <a:pt x="258763" y="204881"/>
                    <a:pt x="263884" y="200025"/>
                    <a:pt x="270286" y="200025"/>
                  </a:cubicBezTo>
                  <a:close/>
                  <a:moveTo>
                    <a:pt x="45167" y="200025"/>
                  </a:moveTo>
                  <a:cubicBezTo>
                    <a:pt x="45167" y="200025"/>
                    <a:pt x="45167" y="200025"/>
                    <a:pt x="63090" y="200025"/>
                  </a:cubicBezTo>
                  <a:cubicBezTo>
                    <a:pt x="69492" y="200025"/>
                    <a:pt x="74613" y="204881"/>
                    <a:pt x="74613" y="210951"/>
                  </a:cubicBezTo>
                  <a:cubicBezTo>
                    <a:pt x="74613" y="217021"/>
                    <a:pt x="69492" y="220663"/>
                    <a:pt x="63090" y="220663"/>
                  </a:cubicBezTo>
                  <a:cubicBezTo>
                    <a:pt x="63090" y="220663"/>
                    <a:pt x="63090" y="220663"/>
                    <a:pt x="45167" y="220663"/>
                  </a:cubicBezTo>
                  <a:cubicBezTo>
                    <a:pt x="38766" y="220663"/>
                    <a:pt x="34925" y="217021"/>
                    <a:pt x="34925" y="210951"/>
                  </a:cubicBezTo>
                  <a:cubicBezTo>
                    <a:pt x="34925" y="204881"/>
                    <a:pt x="38766" y="200025"/>
                    <a:pt x="45167" y="200025"/>
                  </a:cubicBezTo>
                  <a:close/>
                  <a:moveTo>
                    <a:pt x="184561" y="180975"/>
                  </a:moveTo>
                  <a:cubicBezTo>
                    <a:pt x="184561" y="180975"/>
                    <a:pt x="184561" y="180975"/>
                    <a:pt x="202484" y="180975"/>
                  </a:cubicBezTo>
                  <a:cubicBezTo>
                    <a:pt x="208885" y="180975"/>
                    <a:pt x="212726" y="186204"/>
                    <a:pt x="212726" y="192741"/>
                  </a:cubicBezTo>
                  <a:cubicBezTo>
                    <a:pt x="212726" y="199278"/>
                    <a:pt x="208885" y="203200"/>
                    <a:pt x="202484" y="203200"/>
                  </a:cubicBezTo>
                  <a:cubicBezTo>
                    <a:pt x="202484" y="203200"/>
                    <a:pt x="202484" y="203200"/>
                    <a:pt x="184561" y="203200"/>
                  </a:cubicBezTo>
                  <a:cubicBezTo>
                    <a:pt x="178159" y="203200"/>
                    <a:pt x="173038" y="199278"/>
                    <a:pt x="173038" y="192741"/>
                  </a:cubicBezTo>
                  <a:cubicBezTo>
                    <a:pt x="173038" y="186204"/>
                    <a:pt x="178159" y="180975"/>
                    <a:pt x="184561" y="180975"/>
                  </a:cubicBezTo>
                  <a:close/>
                  <a:moveTo>
                    <a:pt x="130585" y="180975"/>
                  </a:moveTo>
                  <a:cubicBezTo>
                    <a:pt x="130585" y="180975"/>
                    <a:pt x="130585" y="180975"/>
                    <a:pt x="148509" y="180975"/>
                  </a:cubicBezTo>
                  <a:cubicBezTo>
                    <a:pt x="154910" y="180975"/>
                    <a:pt x="158751" y="186204"/>
                    <a:pt x="158751" y="192741"/>
                  </a:cubicBezTo>
                  <a:cubicBezTo>
                    <a:pt x="158751" y="199278"/>
                    <a:pt x="154910" y="203200"/>
                    <a:pt x="148509" y="203200"/>
                  </a:cubicBezTo>
                  <a:cubicBezTo>
                    <a:pt x="148509" y="203200"/>
                    <a:pt x="148509" y="203200"/>
                    <a:pt x="130585" y="203200"/>
                  </a:cubicBezTo>
                  <a:cubicBezTo>
                    <a:pt x="124184" y="203200"/>
                    <a:pt x="119063" y="199278"/>
                    <a:pt x="119063" y="192741"/>
                  </a:cubicBezTo>
                  <a:cubicBezTo>
                    <a:pt x="119063" y="186204"/>
                    <a:pt x="124184" y="180975"/>
                    <a:pt x="130585" y="180975"/>
                  </a:cubicBezTo>
                  <a:close/>
                  <a:moveTo>
                    <a:pt x="270286" y="163513"/>
                  </a:moveTo>
                  <a:cubicBezTo>
                    <a:pt x="270286" y="163513"/>
                    <a:pt x="270286" y="163513"/>
                    <a:pt x="288209" y="163513"/>
                  </a:cubicBezTo>
                  <a:cubicBezTo>
                    <a:pt x="293330" y="163513"/>
                    <a:pt x="298451" y="168742"/>
                    <a:pt x="298451" y="175279"/>
                  </a:cubicBezTo>
                  <a:cubicBezTo>
                    <a:pt x="298451" y="180509"/>
                    <a:pt x="293330" y="185738"/>
                    <a:pt x="288209" y="185738"/>
                  </a:cubicBezTo>
                  <a:cubicBezTo>
                    <a:pt x="288209" y="185738"/>
                    <a:pt x="288209" y="185738"/>
                    <a:pt x="270286" y="185738"/>
                  </a:cubicBezTo>
                  <a:cubicBezTo>
                    <a:pt x="263884" y="185738"/>
                    <a:pt x="258763" y="180509"/>
                    <a:pt x="258763" y="175279"/>
                  </a:cubicBezTo>
                  <a:cubicBezTo>
                    <a:pt x="258763" y="168742"/>
                    <a:pt x="263884" y="163513"/>
                    <a:pt x="270286" y="163513"/>
                  </a:cubicBezTo>
                  <a:close/>
                  <a:moveTo>
                    <a:pt x="45167" y="163513"/>
                  </a:moveTo>
                  <a:cubicBezTo>
                    <a:pt x="45167" y="163513"/>
                    <a:pt x="45167" y="163513"/>
                    <a:pt x="63090" y="163513"/>
                  </a:cubicBezTo>
                  <a:cubicBezTo>
                    <a:pt x="69492" y="163513"/>
                    <a:pt x="74613" y="168742"/>
                    <a:pt x="74613" y="175279"/>
                  </a:cubicBezTo>
                  <a:cubicBezTo>
                    <a:pt x="74613" y="180509"/>
                    <a:pt x="69492" y="185738"/>
                    <a:pt x="63090" y="185738"/>
                  </a:cubicBezTo>
                  <a:cubicBezTo>
                    <a:pt x="63090" y="185738"/>
                    <a:pt x="63090" y="185738"/>
                    <a:pt x="45167" y="185738"/>
                  </a:cubicBezTo>
                  <a:cubicBezTo>
                    <a:pt x="38766" y="185738"/>
                    <a:pt x="34925" y="180509"/>
                    <a:pt x="34925" y="175279"/>
                  </a:cubicBezTo>
                  <a:cubicBezTo>
                    <a:pt x="34925" y="168742"/>
                    <a:pt x="38766" y="163513"/>
                    <a:pt x="45167" y="163513"/>
                  </a:cubicBezTo>
                  <a:close/>
                  <a:moveTo>
                    <a:pt x="249238" y="149225"/>
                  </a:moveTo>
                  <a:lnTo>
                    <a:pt x="249238" y="309563"/>
                  </a:lnTo>
                  <a:lnTo>
                    <a:pt x="306388" y="309563"/>
                  </a:lnTo>
                  <a:lnTo>
                    <a:pt x="306388" y="149225"/>
                  </a:lnTo>
                  <a:close/>
                  <a:moveTo>
                    <a:pt x="22225" y="149225"/>
                  </a:moveTo>
                  <a:lnTo>
                    <a:pt x="22225" y="309563"/>
                  </a:lnTo>
                  <a:lnTo>
                    <a:pt x="80963" y="309563"/>
                  </a:lnTo>
                  <a:lnTo>
                    <a:pt x="80963" y="149225"/>
                  </a:lnTo>
                  <a:close/>
                  <a:moveTo>
                    <a:pt x="184561" y="144463"/>
                  </a:moveTo>
                  <a:cubicBezTo>
                    <a:pt x="184561" y="144463"/>
                    <a:pt x="184561" y="144463"/>
                    <a:pt x="202484" y="144463"/>
                  </a:cubicBezTo>
                  <a:cubicBezTo>
                    <a:pt x="208885" y="144463"/>
                    <a:pt x="212726" y="149692"/>
                    <a:pt x="212726" y="156229"/>
                  </a:cubicBezTo>
                  <a:cubicBezTo>
                    <a:pt x="212726" y="161459"/>
                    <a:pt x="208885" y="166688"/>
                    <a:pt x="202484" y="166688"/>
                  </a:cubicBezTo>
                  <a:cubicBezTo>
                    <a:pt x="202484" y="166688"/>
                    <a:pt x="202484" y="166688"/>
                    <a:pt x="184561" y="166688"/>
                  </a:cubicBezTo>
                  <a:cubicBezTo>
                    <a:pt x="178159" y="166688"/>
                    <a:pt x="173038" y="161459"/>
                    <a:pt x="173038" y="156229"/>
                  </a:cubicBezTo>
                  <a:cubicBezTo>
                    <a:pt x="173038" y="149692"/>
                    <a:pt x="178159" y="144463"/>
                    <a:pt x="184561" y="144463"/>
                  </a:cubicBezTo>
                  <a:close/>
                  <a:moveTo>
                    <a:pt x="130585" y="144463"/>
                  </a:moveTo>
                  <a:cubicBezTo>
                    <a:pt x="130585" y="144463"/>
                    <a:pt x="130585" y="144463"/>
                    <a:pt x="148509" y="144463"/>
                  </a:cubicBezTo>
                  <a:cubicBezTo>
                    <a:pt x="154910" y="144463"/>
                    <a:pt x="158751" y="149692"/>
                    <a:pt x="158751" y="156229"/>
                  </a:cubicBezTo>
                  <a:cubicBezTo>
                    <a:pt x="158751" y="161459"/>
                    <a:pt x="154910" y="166688"/>
                    <a:pt x="148509" y="166688"/>
                  </a:cubicBezTo>
                  <a:cubicBezTo>
                    <a:pt x="148509" y="166688"/>
                    <a:pt x="148509" y="166688"/>
                    <a:pt x="130585" y="166688"/>
                  </a:cubicBezTo>
                  <a:cubicBezTo>
                    <a:pt x="124184" y="166688"/>
                    <a:pt x="119063" y="161459"/>
                    <a:pt x="119063" y="156229"/>
                  </a:cubicBezTo>
                  <a:cubicBezTo>
                    <a:pt x="119063" y="149692"/>
                    <a:pt x="124184" y="144463"/>
                    <a:pt x="130585" y="144463"/>
                  </a:cubicBezTo>
                  <a:close/>
                  <a:moveTo>
                    <a:pt x="165100" y="95250"/>
                  </a:moveTo>
                  <a:lnTo>
                    <a:pt x="103188" y="127000"/>
                  </a:lnTo>
                  <a:lnTo>
                    <a:pt x="103188" y="309563"/>
                  </a:lnTo>
                  <a:lnTo>
                    <a:pt x="227013" y="309563"/>
                  </a:lnTo>
                  <a:lnTo>
                    <a:pt x="227013" y="127000"/>
                  </a:lnTo>
                  <a:close/>
                  <a:moveTo>
                    <a:pt x="176213" y="23813"/>
                  </a:moveTo>
                  <a:lnTo>
                    <a:pt x="176213" y="34926"/>
                  </a:lnTo>
                  <a:lnTo>
                    <a:pt x="200026" y="30163"/>
                  </a:lnTo>
                  <a:close/>
                  <a:moveTo>
                    <a:pt x="168852" y="0"/>
                  </a:moveTo>
                  <a:cubicBezTo>
                    <a:pt x="168852" y="0"/>
                    <a:pt x="168852" y="0"/>
                    <a:pt x="223405" y="18145"/>
                  </a:cubicBezTo>
                  <a:cubicBezTo>
                    <a:pt x="227302" y="20737"/>
                    <a:pt x="231198" y="24625"/>
                    <a:pt x="231198" y="29809"/>
                  </a:cubicBezTo>
                  <a:cubicBezTo>
                    <a:pt x="231198" y="33697"/>
                    <a:pt x="227302" y="37585"/>
                    <a:pt x="223405" y="40177"/>
                  </a:cubicBezTo>
                  <a:cubicBezTo>
                    <a:pt x="223405" y="40177"/>
                    <a:pt x="223405" y="40177"/>
                    <a:pt x="176646" y="55730"/>
                  </a:cubicBezTo>
                  <a:cubicBezTo>
                    <a:pt x="176646" y="55730"/>
                    <a:pt x="176646" y="55730"/>
                    <a:pt x="176646" y="76467"/>
                  </a:cubicBezTo>
                  <a:cubicBezTo>
                    <a:pt x="176646" y="76467"/>
                    <a:pt x="176646" y="76467"/>
                    <a:pt x="242888" y="110164"/>
                  </a:cubicBezTo>
                  <a:cubicBezTo>
                    <a:pt x="246785" y="112756"/>
                    <a:pt x="249382" y="115348"/>
                    <a:pt x="249382" y="120532"/>
                  </a:cubicBezTo>
                  <a:cubicBezTo>
                    <a:pt x="249382" y="120532"/>
                    <a:pt x="249382" y="120532"/>
                    <a:pt x="249382" y="127013"/>
                  </a:cubicBezTo>
                  <a:cubicBezTo>
                    <a:pt x="249382" y="127013"/>
                    <a:pt x="249382" y="127013"/>
                    <a:pt x="316923" y="127013"/>
                  </a:cubicBezTo>
                  <a:cubicBezTo>
                    <a:pt x="323418" y="127013"/>
                    <a:pt x="328613" y="132197"/>
                    <a:pt x="328613" y="138677"/>
                  </a:cubicBezTo>
                  <a:cubicBezTo>
                    <a:pt x="328613" y="138677"/>
                    <a:pt x="328613" y="138677"/>
                    <a:pt x="328613" y="320124"/>
                  </a:cubicBezTo>
                  <a:cubicBezTo>
                    <a:pt x="328613" y="326604"/>
                    <a:pt x="323418" y="331788"/>
                    <a:pt x="316923" y="331788"/>
                  </a:cubicBezTo>
                  <a:lnTo>
                    <a:pt x="11690" y="331788"/>
                  </a:lnTo>
                  <a:cubicBezTo>
                    <a:pt x="5195" y="331788"/>
                    <a:pt x="0" y="326604"/>
                    <a:pt x="0" y="320124"/>
                  </a:cubicBezTo>
                  <a:cubicBezTo>
                    <a:pt x="0" y="320124"/>
                    <a:pt x="0" y="320124"/>
                    <a:pt x="0" y="138677"/>
                  </a:cubicBezTo>
                  <a:cubicBezTo>
                    <a:pt x="0" y="132197"/>
                    <a:pt x="5195" y="127013"/>
                    <a:pt x="11690" y="127013"/>
                  </a:cubicBezTo>
                  <a:cubicBezTo>
                    <a:pt x="11690" y="127013"/>
                    <a:pt x="11690" y="127013"/>
                    <a:pt x="80529" y="127013"/>
                  </a:cubicBezTo>
                  <a:cubicBezTo>
                    <a:pt x="80529" y="127013"/>
                    <a:pt x="80529" y="127013"/>
                    <a:pt x="80529" y="120532"/>
                  </a:cubicBezTo>
                  <a:cubicBezTo>
                    <a:pt x="80529" y="115348"/>
                    <a:pt x="83127" y="112756"/>
                    <a:pt x="87024" y="110164"/>
                  </a:cubicBezTo>
                  <a:cubicBezTo>
                    <a:pt x="87024" y="110164"/>
                    <a:pt x="87024" y="110164"/>
                    <a:pt x="154565" y="76467"/>
                  </a:cubicBezTo>
                  <a:cubicBezTo>
                    <a:pt x="154565" y="76467"/>
                    <a:pt x="154565" y="76467"/>
                    <a:pt x="154565" y="11664"/>
                  </a:cubicBezTo>
                  <a:cubicBezTo>
                    <a:pt x="154565" y="7776"/>
                    <a:pt x="155864" y="3888"/>
                    <a:pt x="158461" y="2592"/>
                  </a:cubicBezTo>
                  <a:cubicBezTo>
                    <a:pt x="161059" y="0"/>
                    <a:pt x="164956" y="0"/>
                    <a:pt x="168852" y="0"/>
                  </a:cubicBezTo>
                  <a:close/>
                </a:path>
              </a:pathLst>
            </a:cu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10196064" y="2575817"/>
              <a:ext cx="427913" cy="432048"/>
            </a:xfrm>
            <a:custGeom>
              <a:avLst/>
              <a:gdLst>
                <a:gd name="connsiteX0" fmla="*/ 270286 w 328613"/>
                <a:gd name="connsiteY0" fmla="*/ 234950 h 331788"/>
                <a:gd name="connsiteX1" fmla="*/ 288209 w 328613"/>
                <a:gd name="connsiteY1" fmla="*/ 234950 h 331788"/>
                <a:gd name="connsiteX2" fmla="*/ 298451 w 328613"/>
                <a:gd name="connsiteY2" fmla="*/ 246716 h 331788"/>
                <a:gd name="connsiteX3" fmla="*/ 288209 w 328613"/>
                <a:gd name="connsiteY3" fmla="*/ 257175 h 331788"/>
                <a:gd name="connsiteX4" fmla="*/ 270286 w 328613"/>
                <a:gd name="connsiteY4" fmla="*/ 257175 h 331788"/>
                <a:gd name="connsiteX5" fmla="*/ 258763 w 328613"/>
                <a:gd name="connsiteY5" fmla="*/ 246716 h 331788"/>
                <a:gd name="connsiteX6" fmla="*/ 270286 w 328613"/>
                <a:gd name="connsiteY6" fmla="*/ 234950 h 331788"/>
                <a:gd name="connsiteX7" fmla="*/ 45167 w 328613"/>
                <a:gd name="connsiteY7" fmla="*/ 234950 h 331788"/>
                <a:gd name="connsiteX8" fmla="*/ 63090 w 328613"/>
                <a:gd name="connsiteY8" fmla="*/ 234950 h 331788"/>
                <a:gd name="connsiteX9" fmla="*/ 74613 w 328613"/>
                <a:gd name="connsiteY9" fmla="*/ 246716 h 331788"/>
                <a:gd name="connsiteX10" fmla="*/ 63090 w 328613"/>
                <a:gd name="connsiteY10" fmla="*/ 257175 h 331788"/>
                <a:gd name="connsiteX11" fmla="*/ 45167 w 328613"/>
                <a:gd name="connsiteY11" fmla="*/ 257175 h 331788"/>
                <a:gd name="connsiteX12" fmla="*/ 34925 w 328613"/>
                <a:gd name="connsiteY12" fmla="*/ 246716 h 331788"/>
                <a:gd name="connsiteX13" fmla="*/ 45167 w 328613"/>
                <a:gd name="connsiteY13" fmla="*/ 234950 h 331788"/>
                <a:gd name="connsiteX14" fmla="*/ 184561 w 328613"/>
                <a:gd name="connsiteY14" fmla="*/ 217488 h 331788"/>
                <a:gd name="connsiteX15" fmla="*/ 202484 w 328613"/>
                <a:gd name="connsiteY15" fmla="*/ 217488 h 331788"/>
                <a:gd name="connsiteX16" fmla="*/ 212726 w 328613"/>
                <a:gd name="connsiteY16" fmla="*/ 229254 h 331788"/>
                <a:gd name="connsiteX17" fmla="*/ 202484 w 328613"/>
                <a:gd name="connsiteY17" fmla="*/ 239713 h 331788"/>
                <a:gd name="connsiteX18" fmla="*/ 184561 w 328613"/>
                <a:gd name="connsiteY18" fmla="*/ 239713 h 331788"/>
                <a:gd name="connsiteX19" fmla="*/ 173038 w 328613"/>
                <a:gd name="connsiteY19" fmla="*/ 229254 h 331788"/>
                <a:gd name="connsiteX20" fmla="*/ 184561 w 328613"/>
                <a:gd name="connsiteY20" fmla="*/ 217488 h 331788"/>
                <a:gd name="connsiteX21" fmla="*/ 130585 w 328613"/>
                <a:gd name="connsiteY21" fmla="*/ 217488 h 331788"/>
                <a:gd name="connsiteX22" fmla="*/ 148509 w 328613"/>
                <a:gd name="connsiteY22" fmla="*/ 217488 h 331788"/>
                <a:gd name="connsiteX23" fmla="*/ 158751 w 328613"/>
                <a:gd name="connsiteY23" fmla="*/ 229254 h 331788"/>
                <a:gd name="connsiteX24" fmla="*/ 148509 w 328613"/>
                <a:gd name="connsiteY24" fmla="*/ 239713 h 331788"/>
                <a:gd name="connsiteX25" fmla="*/ 130585 w 328613"/>
                <a:gd name="connsiteY25" fmla="*/ 239713 h 331788"/>
                <a:gd name="connsiteX26" fmla="*/ 119063 w 328613"/>
                <a:gd name="connsiteY26" fmla="*/ 229254 h 331788"/>
                <a:gd name="connsiteX27" fmla="*/ 130585 w 328613"/>
                <a:gd name="connsiteY27" fmla="*/ 217488 h 331788"/>
                <a:gd name="connsiteX28" fmla="*/ 270286 w 328613"/>
                <a:gd name="connsiteY28" fmla="*/ 200025 h 331788"/>
                <a:gd name="connsiteX29" fmla="*/ 288209 w 328613"/>
                <a:gd name="connsiteY29" fmla="*/ 200025 h 331788"/>
                <a:gd name="connsiteX30" fmla="*/ 298451 w 328613"/>
                <a:gd name="connsiteY30" fmla="*/ 210951 h 331788"/>
                <a:gd name="connsiteX31" fmla="*/ 288209 w 328613"/>
                <a:gd name="connsiteY31" fmla="*/ 220663 h 331788"/>
                <a:gd name="connsiteX32" fmla="*/ 270286 w 328613"/>
                <a:gd name="connsiteY32" fmla="*/ 220663 h 331788"/>
                <a:gd name="connsiteX33" fmla="*/ 258763 w 328613"/>
                <a:gd name="connsiteY33" fmla="*/ 210951 h 331788"/>
                <a:gd name="connsiteX34" fmla="*/ 270286 w 328613"/>
                <a:gd name="connsiteY34" fmla="*/ 200025 h 331788"/>
                <a:gd name="connsiteX35" fmla="*/ 45167 w 328613"/>
                <a:gd name="connsiteY35" fmla="*/ 200025 h 331788"/>
                <a:gd name="connsiteX36" fmla="*/ 63090 w 328613"/>
                <a:gd name="connsiteY36" fmla="*/ 200025 h 331788"/>
                <a:gd name="connsiteX37" fmla="*/ 74613 w 328613"/>
                <a:gd name="connsiteY37" fmla="*/ 210951 h 331788"/>
                <a:gd name="connsiteX38" fmla="*/ 63090 w 328613"/>
                <a:gd name="connsiteY38" fmla="*/ 220663 h 331788"/>
                <a:gd name="connsiteX39" fmla="*/ 45167 w 328613"/>
                <a:gd name="connsiteY39" fmla="*/ 220663 h 331788"/>
                <a:gd name="connsiteX40" fmla="*/ 34925 w 328613"/>
                <a:gd name="connsiteY40" fmla="*/ 210951 h 331788"/>
                <a:gd name="connsiteX41" fmla="*/ 45167 w 328613"/>
                <a:gd name="connsiteY41" fmla="*/ 200025 h 331788"/>
                <a:gd name="connsiteX42" fmla="*/ 184561 w 328613"/>
                <a:gd name="connsiteY42" fmla="*/ 180975 h 331788"/>
                <a:gd name="connsiteX43" fmla="*/ 202484 w 328613"/>
                <a:gd name="connsiteY43" fmla="*/ 180975 h 331788"/>
                <a:gd name="connsiteX44" fmla="*/ 212726 w 328613"/>
                <a:gd name="connsiteY44" fmla="*/ 192741 h 331788"/>
                <a:gd name="connsiteX45" fmla="*/ 202484 w 328613"/>
                <a:gd name="connsiteY45" fmla="*/ 203200 h 331788"/>
                <a:gd name="connsiteX46" fmla="*/ 184561 w 328613"/>
                <a:gd name="connsiteY46" fmla="*/ 203200 h 331788"/>
                <a:gd name="connsiteX47" fmla="*/ 173038 w 328613"/>
                <a:gd name="connsiteY47" fmla="*/ 192741 h 331788"/>
                <a:gd name="connsiteX48" fmla="*/ 184561 w 328613"/>
                <a:gd name="connsiteY48" fmla="*/ 180975 h 331788"/>
                <a:gd name="connsiteX49" fmla="*/ 130585 w 328613"/>
                <a:gd name="connsiteY49" fmla="*/ 180975 h 331788"/>
                <a:gd name="connsiteX50" fmla="*/ 148509 w 328613"/>
                <a:gd name="connsiteY50" fmla="*/ 180975 h 331788"/>
                <a:gd name="connsiteX51" fmla="*/ 158751 w 328613"/>
                <a:gd name="connsiteY51" fmla="*/ 192741 h 331788"/>
                <a:gd name="connsiteX52" fmla="*/ 148509 w 328613"/>
                <a:gd name="connsiteY52" fmla="*/ 203200 h 331788"/>
                <a:gd name="connsiteX53" fmla="*/ 130585 w 328613"/>
                <a:gd name="connsiteY53" fmla="*/ 203200 h 331788"/>
                <a:gd name="connsiteX54" fmla="*/ 119063 w 328613"/>
                <a:gd name="connsiteY54" fmla="*/ 192741 h 331788"/>
                <a:gd name="connsiteX55" fmla="*/ 130585 w 328613"/>
                <a:gd name="connsiteY55" fmla="*/ 180975 h 331788"/>
                <a:gd name="connsiteX56" fmla="*/ 270286 w 328613"/>
                <a:gd name="connsiteY56" fmla="*/ 163513 h 331788"/>
                <a:gd name="connsiteX57" fmla="*/ 288209 w 328613"/>
                <a:gd name="connsiteY57" fmla="*/ 163513 h 331788"/>
                <a:gd name="connsiteX58" fmla="*/ 298451 w 328613"/>
                <a:gd name="connsiteY58" fmla="*/ 175279 h 331788"/>
                <a:gd name="connsiteX59" fmla="*/ 288209 w 328613"/>
                <a:gd name="connsiteY59" fmla="*/ 185738 h 331788"/>
                <a:gd name="connsiteX60" fmla="*/ 270286 w 328613"/>
                <a:gd name="connsiteY60" fmla="*/ 185738 h 331788"/>
                <a:gd name="connsiteX61" fmla="*/ 258763 w 328613"/>
                <a:gd name="connsiteY61" fmla="*/ 175279 h 331788"/>
                <a:gd name="connsiteX62" fmla="*/ 270286 w 328613"/>
                <a:gd name="connsiteY62" fmla="*/ 163513 h 331788"/>
                <a:gd name="connsiteX63" fmla="*/ 45167 w 328613"/>
                <a:gd name="connsiteY63" fmla="*/ 163513 h 331788"/>
                <a:gd name="connsiteX64" fmla="*/ 63090 w 328613"/>
                <a:gd name="connsiteY64" fmla="*/ 163513 h 331788"/>
                <a:gd name="connsiteX65" fmla="*/ 74613 w 328613"/>
                <a:gd name="connsiteY65" fmla="*/ 175279 h 331788"/>
                <a:gd name="connsiteX66" fmla="*/ 63090 w 328613"/>
                <a:gd name="connsiteY66" fmla="*/ 185738 h 331788"/>
                <a:gd name="connsiteX67" fmla="*/ 45167 w 328613"/>
                <a:gd name="connsiteY67" fmla="*/ 185738 h 331788"/>
                <a:gd name="connsiteX68" fmla="*/ 34925 w 328613"/>
                <a:gd name="connsiteY68" fmla="*/ 175279 h 331788"/>
                <a:gd name="connsiteX69" fmla="*/ 45167 w 328613"/>
                <a:gd name="connsiteY69" fmla="*/ 163513 h 331788"/>
                <a:gd name="connsiteX70" fmla="*/ 249238 w 328613"/>
                <a:gd name="connsiteY70" fmla="*/ 149225 h 331788"/>
                <a:gd name="connsiteX71" fmla="*/ 249238 w 328613"/>
                <a:gd name="connsiteY71" fmla="*/ 309563 h 331788"/>
                <a:gd name="connsiteX72" fmla="*/ 306388 w 328613"/>
                <a:gd name="connsiteY72" fmla="*/ 309563 h 331788"/>
                <a:gd name="connsiteX73" fmla="*/ 306388 w 328613"/>
                <a:gd name="connsiteY73" fmla="*/ 149225 h 331788"/>
                <a:gd name="connsiteX74" fmla="*/ 22225 w 328613"/>
                <a:gd name="connsiteY74" fmla="*/ 149225 h 331788"/>
                <a:gd name="connsiteX75" fmla="*/ 22225 w 328613"/>
                <a:gd name="connsiteY75" fmla="*/ 309563 h 331788"/>
                <a:gd name="connsiteX76" fmla="*/ 80963 w 328613"/>
                <a:gd name="connsiteY76" fmla="*/ 309563 h 331788"/>
                <a:gd name="connsiteX77" fmla="*/ 80963 w 328613"/>
                <a:gd name="connsiteY77" fmla="*/ 149225 h 331788"/>
                <a:gd name="connsiteX78" fmla="*/ 184561 w 328613"/>
                <a:gd name="connsiteY78" fmla="*/ 144463 h 331788"/>
                <a:gd name="connsiteX79" fmla="*/ 202484 w 328613"/>
                <a:gd name="connsiteY79" fmla="*/ 144463 h 331788"/>
                <a:gd name="connsiteX80" fmla="*/ 212726 w 328613"/>
                <a:gd name="connsiteY80" fmla="*/ 156229 h 331788"/>
                <a:gd name="connsiteX81" fmla="*/ 202484 w 328613"/>
                <a:gd name="connsiteY81" fmla="*/ 166688 h 331788"/>
                <a:gd name="connsiteX82" fmla="*/ 184561 w 328613"/>
                <a:gd name="connsiteY82" fmla="*/ 166688 h 331788"/>
                <a:gd name="connsiteX83" fmla="*/ 173038 w 328613"/>
                <a:gd name="connsiteY83" fmla="*/ 156229 h 331788"/>
                <a:gd name="connsiteX84" fmla="*/ 184561 w 328613"/>
                <a:gd name="connsiteY84" fmla="*/ 144463 h 331788"/>
                <a:gd name="connsiteX85" fmla="*/ 130585 w 328613"/>
                <a:gd name="connsiteY85" fmla="*/ 144463 h 331788"/>
                <a:gd name="connsiteX86" fmla="*/ 148509 w 328613"/>
                <a:gd name="connsiteY86" fmla="*/ 144463 h 331788"/>
                <a:gd name="connsiteX87" fmla="*/ 158751 w 328613"/>
                <a:gd name="connsiteY87" fmla="*/ 156229 h 331788"/>
                <a:gd name="connsiteX88" fmla="*/ 148509 w 328613"/>
                <a:gd name="connsiteY88" fmla="*/ 166688 h 331788"/>
                <a:gd name="connsiteX89" fmla="*/ 130585 w 328613"/>
                <a:gd name="connsiteY89" fmla="*/ 166688 h 331788"/>
                <a:gd name="connsiteX90" fmla="*/ 119063 w 328613"/>
                <a:gd name="connsiteY90" fmla="*/ 156229 h 331788"/>
                <a:gd name="connsiteX91" fmla="*/ 130585 w 328613"/>
                <a:gd name="connsiteY91" fmla="*/ 144463 h 331788"/>
                <a:gd name="connsiteX92" fmla="*/ 165100 w 328613"/>
                <a:gd name="connsiteY92" fmla="*/ 95250 h 331788"/>
                <a:gd name="connsiteX93" fmla="*/ 103188 w 328613"/>
                <a:gd name="connsiteY93" fmla="*/ 127000 h 331788"/>
                <a:gd name="connsiteX94" fmla="*/ 103188 w 328613"/>
                <a:gd name="connsiteY94" fmla="*/ 309563 h 331788"/>
                <a:gd name="connsiteX95" fmla="*/ 227013 w 328613"/>
                <a:gd name="connsiteY95" fmla="*/ 309563 h 331788"/>
                <a:gd name="connsiteX96" fmla="*/ 227013 w 328613"/>
                <a:gd name="connsiteY96" fmla="*/ 127000 h 331788"/>
                <a:gd name="connsiteX97" fmla="*/ 176213 w 328613"/>
                <a:gd name="connsiteY97" fmla="*/ 23813 h 331788"/>
                <a:gd name="connsiteX98" fmla="*/ 176213 w 328613"/>
                <a:gd name="connsiteY98" fmla="*/ 34926 h 331788"/>
                <a:gd name="connsiteX99" fmla="*/ 200026 w 328613"/>
                <a:gd name="connsiteY99" fmla="*/ 30163 h 331788"/>
                <a:gd name="connsiteX100" fmla="*/ 168852 w 328613"/>
                <a:gd name="connsiteY100" fmla="*/ 0 h 331788"/>
                <a:gd name="connsiteX101" fmla="*/ 223405 w 328613"/>
                <a:gd name="connsiteY101" fmla="*/ 18145 h 331788"/>
                <a:gd name="connsiteX102" fmla="*/ 231198 w 328613"/>
                <a:gd name="connsiteY102" fmla="*/ 29809 h 331788"/>
                <a:gd name="connsiteX103" fmla="*/ 223405 w 328613"/>
                <a:gd name="connsiteY103" fmla="*/ 40177 h 331788"/>
                <a:gd name="connsiteX104" fmla="*/ 176646 w 328613"/>
                <a:gd name="connsiteY104" fmla="*/ 55730 h 331788"/>
                <a:gd name="connsiteX105" fmla="*/ 176646 w 328613"/>
                <a:gd name="connsiteY105" fmla="*/ 76467 h 331788"/>
                <a:gd name="connsiteX106" fmla="*/ 242888 w 328613"/>
                <a:gd name="connsiteY106" fmla="*/ 110164 h 331788"/>
                <a:gd name="connsiteX107" fmla="*/ 249382 w 328613"/>
                <a:gd name="connsiteY107" fmla="*/ 120532 h 331788"/>
                <a:gd name="connsiteX108" fmla="*/ 249382 w 328613"/>
                <a:gd name="connsiteY108" fmla="*/ 127013 h 331788"/>
                <a:gd name="connsiteX109" fmla="*/ 316923 w 328613"/>
                <a:gd name="connsiteY109" fmla="*/ 127013 h 331788"/>
                <a:gd name="connsiteX110" fmla="*/ 328613 w 328613"/>
                <a:gd name="connsiteY110" fmla="*/ 138677 h 331788"/>
                <a:gd name="connsiteX111" fmla="*/ 328613 w 328613"/>
                <a:gd name="connsiteY111" fmla="*/ 320124 h 331788"/>
                <a:gd name="connsiteX112" fmla="*/ 316923 w 328613"/>
                <a:gd name="connsiteY112" fmla="*/ 331788 h 331788"/>
                <a:gd name="connsiteX113" fmla="*/ 11690 w 328613"/>
                <a:gd name="connsiteY113" fmla="*/ 331788 h 331788"/>
                <a:gd name="connsiteX114" fmla="*/ 0 w 328613"/>
                <a:gd name="connsiteY114" fmla="*/ 320124 h 331788"/>
                <a:gd name="connsiteX115" fmla="*/ 0 w 328613"/>
                <a:gd name="connsiteY115" fmla="*/ 138677 h 331788"/>
                <a:gd name="connsiteX116" fmla="*/ 11690 w 328613"/>
                <a:gd name="connsiteY116" fmla="*/ 127013 h 331788"/>
                <a:gd name="connsiteX117" fmla="*/ 80529 w 328613"/>
                <a:gd name="connsiteY117" fmla="*/ 127013 h 331788"/>
                <a:gd name="connsiteX118" fmla="*/ 80529 w 328613"/>
                <a:gd name="connsiteY118" fmla="*/ 120532 h 331788"/>
                <a:gd name="connsiteX119" fmla="*/ 87024 w 328613"/>
                <a:gd name="connsiteY119" fmla="*/ 110164 h 331788"/>
                <a:gd name="connsiteX120" fmla="*/ 154565 w 328613"/>
                <a:gd name="connsiteY120" fmla="*/ 76467 h 331788"/>
                <a:gd name="connsiteX121" fmla="*/ 154565 w 328613"/>
                <a:gd name="connsiteY121" fmla="*/ 11664 h 331788"/>
                <a:gd name="connsiteX122" fmla="*/ 158461 w 328613"/>
                <a:gd name="connsiteY122" fmla="*/ 2592 h 331788"/>
                <a:gd name="connsiteX123" fmla="*/ 168852 w 328613"/>
                <a:gd name="connsiteY123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328613" h="331788">
                  <a:moveTo>
                    <a:pt x="270286" y="234950"/>
                  </a:moveTo>
                  <a:cubicBezTo>
                    <a:pt x="270286" y="234950"/>
                    <a:pt x="270286" y="234950"/>
                    <a:pt x="288209" y="234950"/>
                  </a:cubicBezTo>
                  <a:cubicBezTo>
                    <a:pt x="293330" y="234950"/>
                    <a:pt x="298451" y="240179"/>
                    <a:pt x="298451" y="246716"/>
                  </a:cubicBezTo>
                  <a:cubicBezTo>
                    <a:pt x="298451" y="253253"/>
                    <a:pt x="293330" y="257175"/>
                    <a:pt x="288209" y="257175"/>
                  </a:cubicBezTo>
                  <a:cubicBezTo>
                    <a:pt x="288209" y="257175"/>
                    <a:pt x="288209" y="257175"/>
                    <a:pt x="270286" y="257175"/>
                  </a:cubicBezTo>
                  <a:cubicBezTo>
                    <a:pt x="263884" y="257175"/>
                    <a:pt x="258763" y="253253"/>
                    <a:pt x="258763" y="246716"/>
                  </a:cubicBezTo>
                  <a:cubicBezTo>
                    <a:pt x="258763" y="240179"/>
                    <a:pt x="263884" y="234950"/>
                    <a:pt x="270286" y="234950"/>
                  </a:cubicBezTo>
                  <a:close/>
                  <a:moveTo>
                    <a:pt x="45167" y="234950"/>
                  </a:moveTo>
                  <a:cubicBezTo>
                    <a:pt x="45167" y="234950"/>
                    <a:pt x="45167" y="234950"/>
                    <a:pt x="63090" y="234950"/>
                  </a:cubicBezTo>
                  <a:cubicBezTo>
                    <a:pt x="69492" y="234950"/>
                    <a:pt x="74613" y="240179"/>
                    <a:pt x="74613" y="246716"/>
                  </a:cubicBezTo>
                  <a:cubicBezTo>
                    <a:pt x="74613" y="253253"/>
                    <a:pt x="69492" y="257175"/>
                    <a:pt x="63090" y="257175"/>
                  </a:cubicBezTo>
                  <a:cubicBezTo>
                    <a:pt x="63090" y="257175"/>
                    <a:pt x="63090" y="257175"/>
                    <a:pt x="45167" y="257175"/>
                  </a:cubicBezTo>
                  <a:cubicBezTo>
                    <a:pt x="38766" y="257175"/>
                    <a:pt x="34925" y="253253"/>
                    <a:pt x="34925" y="246716"/>
                  </a:cubicBezTo>
                  <a:cubicBezTo>
                    <a:pt x="34925" y="240179"/>
                    <a:pt x="38766" y="234950"/>
                    <a:pt x="45167" y="234950"/>
                  </a:cubicBezTo>
                  <a:close/>
                  <a:moveTo>
                    <a:pt x="184561" y="217488"/>
                  </a:moveTo>
                  <a:cubicBezTo>
                    <a:pt x="184561" y="217488"/>
                    <a:pt x="184561" y="217488"/>
                    <a:pt x="202484" y="217488"/>
                  </a:cubicBezTo>
                  <a:cubicBezTo>
                    <a:pt x="208885" y="217488"/>
                    <a:pt x="212726" y="222717"/>
                    <a:pt x="212726" y="229254"/>
                  </a:cubicBezTo>
                  <a:cubicBezTo>
                    <a:pt x="212726" y="235791"/>
                    <a:pt x="208885" y="239713"/>
                    <a:pt x="202484" y="239713"/>
                  </a:cubicBezTo>
                  <a:cubicBezTo>
                    <a:pt x="202484" y="239713"/>
                    <a:pt x="202484" y="239713"/>
                    <a:pt x="184561" y="239713"/>
                  </a:cubicBezTo>
                  <a:cubicBezTo>
                    <a:pt x="178159" y="239713"/>
                    <a:pt x="173038" y="235791"/>
                    <a:pt x="173038" y="229254"/>
                  </a:cubicBezTo>
                  <a:cubicBezTo>
                    <a:pt x="173038" y="222717"/>
                    <a:pt x="178159" y="217488"/>
                    <a:pt x="184561" y="217488"/>
                  </a:cubicBezTo>
                  <a:close/>
                  <a:moveTo>
                    <a:pt x="130585" y="217488"/>
                  </a:moveTo>
                  <a:cubicBezTo>
                    <a:pt x="130585" y="217488"/>
                    <a:pt x="130585" y="217488"/>
                    <a:pt x="148509" y="217488"/>
                  </a:cubicBezTo>
                  <a:cubicBezTo>
                    <a:pt x="154910" y="217488"/>
                    <a:pt x="158751" y="222717"/>
                    <a:pt x="158751" y="229254"/>
                  </a:cubicBezTo>
                  <a:cubicBezTo>
                    <a:pt x="158751" y="235791"/>
                    <a:pt x="154910" y="239713"/>
                    <a:pt x="148509" y="239713"/>
                  </a:cubicBezTo>
                  <a:cubicBezTo>
                    <a:pt x="148509" y="239713"/>
                    <a:pt x="148509" y="239713"/>
                    <a:pt x="130585" y="239713"/>
                  </a:cubicBezTo>
                  <a:cubicBezTo>
                    <a:pt x="124184" y="239713"/>
                    <a:pt x="119063" y="235791"/>
                    <a:pt x="119063" y="229254"/>
                  </a:cubicBezTo>
                  <a:cubicBezTo>
                    <a:pt x="119063" y="222717"/>
                    <a:pt x="124184" y="217488"/>
                    <a:pt x="130585" y="217488"/>
                  </a:cubicBezTo>
                  <a:close/>
                  <a:moveTo>
                    <a:pt x="270286" y="200025"/>
                  </a:moveTo>
                  <a:cubicBezTo>
                    <a:pt x="270286" y="200025"/>
                    <a:pt x="270286" y="200025"/>
                    <a:pt x="288209" y="200025"/>
                  </a:cubicBezTo>
                  <a:cubicBezTo>
                    <a:pt x="293330" y="200025"/>
                    <a:pt x="298451" y="204881"/>
                    <a:pt x="298451" y="210951"/>
                  </a:cubicBezTo>
                  <a:cubicBezTo>
                    <a:pt x="298451" y="217021"/>
                    <a:pt x="293330" y="220663"/>
                    <a:pt x="288209" y="220663"/>
                  </a:cubicBezTo>
                  <a:cubicBezTo>
                    <a:pt x="288209" y="220663"/>
                    <a:pt x="288209" y="220663"/>
                    <a:pt x="270286" y="220663"/>
                  </a:cubicBezTo>
                  <a:cubicBezTo>
                    <a:pt x="263884" y="220663"/>
                    <a:pt x="258763" y="217021"/>
                    <a:pt x="258763" y="210951"/>
                  </a:cubicBezTo>
                  <a:cubicBezTo>
                    <a:pt x="258763" y="204881"/>
                    <a:pt x="263884" y="200025"/>
                    <a:pt x="270286" y="200025"/>
                  </a:cubicBezTo>
                  <a:close/>
                  <a:moveTo>
                    <a:pt x="45167" y="200025"/>
                  </a:moveTo>
                  <a:cubicBezTo>
                    <a:pt x="45167" y="200025"/>
                    <a:pt x="45167" y="200025"/>
                    <a:pt x="63090" y="200025"/>
                  </a:cubicBezTo>
                  <a:cubicBezTo>
                    <a:pt x="69492" y="200025"/>
                    <a:pt x="74613" y="204881"/>
                    <a:pt x="74613" y="210951"/>
                  </a:cubicBezTo>
                  <a:cubicBezTo>
                    <a:pt x="74613" y="217021"/>
                    <a:pt x="69492" y="220663"/>
                    <a:pt x="63090" y="220663"/>
                  </a:cubicBezTo>
                  <a:cubicBezTo>
                    <a:pt x="63090" y="220663"/>
                    <a:pt x="63090" y="220663"/>
                    <a:pt x="45167" y="220663"/>
                  </a:cubicBezTo>
                  <a:cubicBezTo>
                    <a:pt x="38766" y="220663"/>
                    <a:pt x="34925" y="217021"/>
                    <a:pt x="34925" y="210951"/>
                  </a:cubicBezTo>
                  <a:cubicBezTo>
                    <a:pt x="34925" y="204881"/>
                    <a:pt x="38766" y="200025"/>
                    <a:pt x="45167" y="200025"/>
                  </a:cubicBezTo>
                  <a:close/>
                  <a:moveTo>
                    <a:pt x="184561" y="180975"/>
                  </a:moveTo>
                  <a:cubicBezTo>
                    <a:pt x="184561" y="180975"/>
                    <a:pt x="184561" y="180975"/>
                    <a:pt x="202484" y="180975"/>
                  </a:cubicBezTo>
                  <a:cubicBezTo>
                    <a:pt x="208885" y="180975"/>
                    <a:pt x="212726" y="186204"/>
                    <a:pt x="212726" y="192741"/>
                  </a:cubicBezTo>
                  <a:cubicBezTo>
                    <a:pt x="212726" y="199278"/>
                    <a:pt x="208885" y="203200"/>
                    <a:pt x="202484" y="203200"/>
                  </a:cubicBezTo>
                  <a:cubicBezTo>
                    <a:pt x="202484" y="203200"/>
                    <a:pt x="202484" y="203200"/>
                    <a:pt x="184561" y="203200"/>
                  </a:cubicBezTo>
                  <a:cubicBezTo>
                    <a:pt x="178159" y="203200"/>
                    <a:pt x="173038" y="199278"/>
                    <a:pt x="173038" y="192741"/>
                  </a:cubicBezTo>
                  <a:cubicBezTo>
                    <a:pt x="173038" y="186204"/>
                    <a:pt x="178159" y="180975"/>
                    <a:pt x="184561" y="180975"/>
                  </a:cubicBezTo>
                  <a:close/>
                  <a:moveTo>
                    <a:pt x="130585" y="180975"/>
                  </a:moveTo>
                  <a:cubicBezTo>
                    <a:pt x="130585" y="180975"/>
                    <a:pt x="130585" y="180975"/>
                    <a:pt x="148509" y="180975"/>
                  </a:cubicBezTo>
                  <a:cubicBezTo>
                    <a:pt x="154910" y="180975"/>
                    <a:pt x="158751" y="186204"/>
                    <a:pt x="158751" y="192741"/>
                  </a:cubicBezTo>
                  <a:cubicBezTo>
                    <a:pt x="158751" y="199278"/>
                    <a:pt x="154910" y="203200"/>
                    <a:pt x="148509" y="203200"/>
                  </a:cubicBezTo>
                  <a:cubicBezTo>
                    <a:pt x="148509" y="203200"/>
                    <a:pt x="148509" y="203200"/>
                    <a:pt x="130585" y="203200"/>
                  </a:cubicBezTo>
                  <a:cubicBezTo>
                    <a:pt x="124184" y="203200"/>
                    <a:pt x="119063" y="199278"/>
                    <a:pt x="119063" y="192741"/>
                  </a:cubicBezTo>
                  <a:cubicBezTo>
                    <a:pt x="119063" y="186204"/>
                    <a:pt x="124184" y="180975"/>
                    <a:pt x="130585" y="180975"/>
                  </a:cubicBezTo>
                  <a:close/>
                  <a:moveTo>
                    <a:pt x="270286" y="163513"/>
                  </a:moveTo>
                  <a:cubicBezTo>
                    <a:pt x="270286" y="163513"/>
                    <a:pt x="270286" y="163513"/>
                    <a:pt x="288209" y="163513"/>
                  </a:cubicBezTo>
                  <a:cubicBezTo>
                    <a:pt x="293330" y="163513"/>
                    <a:pt x="298451" y="168742"/>
                    <a:pt x="298451" y="175279"/>
                  </a:cubicBezTo>
                  <a:cubicBezTo>
                    <a:pt x="298451" y="180509"/>
                    <a:pt x="293330" y="185738"/>
                    <a:pt x="288209" y="185738"/>
                  </a:cubicBezTo>
                  <a:cubicBezTo>
                    <a:pt x="288209" y="185738"/>
                    <a:pt x="288209" y="185738"/>
                    <a:pt x="270286" y="185738"/>
                  </a:cubicBezTo>
                  <a:cubicBezTo>
                    <a:pt x="263884" y="185738"/>
                    <a:pt x="258763" y="180509"/>
                    <a:pt x="258763" y="175279"/>
                  </a:cubicBezTo>
                  <a:cubicBezTo>
                    <a:pt x="258763" y="168742"/>
                    <a:pt x="263884" y="163513"/>
                    <a:pt x="270286" y="163513"/>
                  </a:cubicBezTo>
                  <a:close/>
                  <a:moveTo>
                    <a:pt x="45167" y="163513"/>
                  </a:moveTo>
                  <a:cubicBezTo>
                    <a:pt x="45167" y="163513"/>
                    <a:pt x="45167" y="163513"/>
                    <a:pt x="63090" y="163513"/>
                  </a:cubicBezTo>
                  <a:cubicBezTo>
                    <a:pt x="69492" y="163513"/>
                    <a:pt x="74613" y="168742"/>
                    <a:pt x="74613" y="175279"/>
                  </a:cubicBezTo>
                  <a:cubicBezTo>
                    <a:pt x="74613" y="180509"/>
                    <a:pt x="69492" y="185738"/>
                    <a:pt x="63090" y="185738"/>
                  </a:cubicBezTo>
                  <a:cubicBezTo>
                    <a:pt x="63090" y="185738"/>
                    <a:pt x="63090" y="185738"/>
                    <a:pt x="45167" y="185738"/>
                  </a:cubicBezTo>
                  <a:cubicBezTo>
                    <a:pt x="38766" y="185738"/>
                    <a:pt x="34925" y="180509"/>
                    <a:pt x="34925" y="175279"/>
                  </a:cubicBezTo>
                  <a:cubicBezTo>
                    <a:pt x="34925" y="168742"/>
                    <a:pt x="38766" y="163513"/>
                    <a:pt x="45167" y="163513"/>
                  </a:cubicBezTo>
                  <a:close/>
                  <a:moveTo>
                    <a:pt x="249238" y="149225"/>
                  </a:moveTo>
                  <a:lnTo>
                    <a:pt x="249238" y="309563"/>
                  </a:lnTo>
                  <a:lnTo>
                    <a:pt x="306388" y="309563"/>
                  </a:lnTo>
                  <a:lnTo>
                    <a:pt x="306388" y="149225"/>
                  </a:lnTo>
                  <a:close/>
                  <a:moveTo>
                    <a:pt x="22225" y="149225"/>
                  </a:moveTo>
                  <a:lnTo>
                    <a:pt x="22225" y="309563"/>
                  </a:lnTo>
                  <a:lnTo>
                    <a:pt x="80963" y="309563"/>
                  </a:lnTo>
                  <a:lnTo>
                    <a:pt x="80963" y="149225"/>
                  </a:lnTo>
                  <a:close/>
                  <a:moveTo>
                    <a:pt x="184561" y="144463"/>
                  </a:moveTo>
                  <a:cubicBezTo>
                    <a:pt x="184561" y="144463"/>
                    <a:pt x="184561" y="144463"/>
                    <a:pt x="202484" y="144463"/>
                  </a:cubicBezTo>
                  <a:cubicBezTo>
                    <a:pt x="208885" y="144463"/>
                    <a:pt x="212726" y="149692"/>
                    <a:pt x="212726" y="156229"/>
                  </a:cubicBezTo>
                  <a:cubicBezTo>
                    <a:pt x="212726" y="161459"/>
                    <a:pt x="208885" y="166688"/>
                    <a:pt x="202484" y="166688"/>
                  </a:cubicBezTo>
                  <a:cubicBezTo>
                    <a:pt x="202484" y="166688"/>
                    <a:pt x="202484" y="166688"/>
                    <a:pt x="184561" y="166688"/>
                  </a:cubicBezTo>
                  <a:cubicBezTo>
                    <a:pt x="178159" y="166688"/>
                    <a:pt x="173038" y="161459"/>
                    <a:pt x="173038" y="156229"/>
                  </a:cubicBezTo>
                  <a:cubicBezTo>
                    <a:pt x="173038" y="149692"/>
                    <a:pt x="178159" y="144463"/>
                    <a:pt x="184561" y="144463"/>
                  </a:cubicBezTo>
                  <a:close/>
                  <a:moveTo>
                    <a:pt x="130585" y="144463"/>
                  </a:moveTo>
                  <a:cubicBezTo>
                    <a:pt x="130585" y="144463"/>
                    <a:pt x="130585" y="144463"/>
                    <a:pt x="148509" y="144463"/>
                  </a:cubicBezTo>
                  <a:cubicBezTo>
                    <a:pt x="154910" y="144463"/>
                    <a:pt x="158751" y="149692"/>
                    <a:pt x="158751" y="156229"/>
                  </a:cubicBezTo>
                  <a:cubicBezTo>
                    <a:pt x="158751" y="161459"/>
                    <a:pt x="154910" y="166688"/>
                    <a:pt x="148509" y="166688"/>
                  </a:cubicBezTo>
                  <a:cubicBezTo>
                    <a:pt x="148509" y="166688"/>
                    <a:pt x="148509" y="166688"/>
                    <a:pt x="130585" y="166688"/>
                  </a:cubicBezTo>
                  <a:cubicBezTo>
                    <a:pt x="124184" y="166688"/>
                    <a:pt x="119063" y="161459"/>
                    <a:pt x="119063" y="156229"/>
                  </a:cubicBezTo>
                  <a:cubicBezTo>
                    <a:pt x="119063" y="149692"/>
                    <a:pt x="124184" y="144463"/>
                    <a:pt x="130585" y="144463"/>
                  </a:cubicBezTo>
                  <a:close/>
                  <a:moveTo>
                    <a:pt x="165100" y="95250"/>
                  </a:moveTo>
                  <a:lnTo>
                    <a:pt x="103188" y="127000"/>
                  </a:lnTo>
                  <a:lnTo>
                    <a:pt x="103188" y="309563"/>
                  </a:lnTo>
                  <a:lnTo>
                    <a:pt x="227013" y="309563"/>
                  </a:lnTo>
                  <a:lnTo>
                    <a:pt x="227013" y="127000"/>
                  </a:lnTo>
                  <a:close/>
                  <a:moveTo>
                    <a:pt x="176213" y="23813"/>
                  </a:moveTo>
                  <a:lnTo>
                    <a:pt x="176213" y="34926"/>
                  </a:lnTo>
                  <a:lnTo>
                    <a:pt x="200026" y="30163"/>
                  </a:lnTo>
                  <a:close/>
                  <a:moveTo>
                    <a:pt x="168852" y="0"/>
                  </a:moveTo>
                  <a:cubicBezTo>
                    <a:pt x="168852" y="0"/>
                    <a:pt x="168852" y="0"/>
                    <a:pt x="223405" y="18145"/>
                  </a:cubicBezTo>
                  <a:cubicBezTo>
                    <a:pt x="227302" y="20737"/>
                    <a:pt x="231198" y="24625"/>
                    <a:pt x="231198" y="29809"/>
                  </a:cubicBezTo>
                  <a:cubicBezTo>
                    <a:pt x="231198" y="33697"/>
                    <a:pt x="227302" y="37585"/>
                    <a:pt x="223405" y="40177"/>
                  </a:cubicBezTo>
                  <a:cubicBezTo>
                    <a:pt x="223405" y="40177"/>
                    <a:pt x="223405" y="40177"/>
                    <a:pt x="176646" y="55730"/>
                  </a:cubicBezTo>
                  <a:cubicBezTo>
                    <a:pt x="176646" y="55730"/>
                    <a:pt x="176646" y="55730"/>
                    <a:pt x="176646" y="76467"/>
                  </a:cubicBezTo>
                  <a:cubicBezTo>
                    <a:pt x="176646" y="76467"/>
                    <a:pt x="176646" y="76467"/>
                    <a:pt x="242888" y="110164"/>
                  </a:cubicBezTo>
                  <a:cubicBezTo>
                    <a:pt x="246785" y="112756"/>
                    <a:pt x="249382" y="115348"/>
                    <a:pt x="249382" y="120532"/>
                  </a:cubicBezTo>
                  <a:cubicBezTo>
                    <a:pt x="249382" y="120532"/>
                    <a:pt x="249382" y="120532"/>
                    <a:pt x="249382" y="127013"/>
                  </a:cubicBezTo>
                  <a:cubicBezTo>
                    <a:pt x="249382" y="127013"/>
                    <a:pt x="249382" y="127013"/>
                    <a:pt x="316923" y="127013"/>
                  </a:cubicBezTo>
                  <a:cubicBezTo>
                    <a:pt x="323418" y="127013"/>
                    <a:pt x="328613" y="132197"/>
                    <a:pt x="328613" y="138677"/>
                  </a:cubicBezTo>
                  <a:cubicBezTo>
                    <a:pt x="328613" y="138677"/>
                    <a:pt x="328613" y="138677"/>
                    <a:pt x="328613" y="320124"/>
                  </a:cubicBezTo>
                  <a:cubicBezTo>
                    <a:pt x="328613" y="326604"/>
                    <a:pt x="323418" y="331788"/>
                    <a:pt x="316923" y="331788"/>
                  </a:cubicBezTo>
                  <a:lnTo>
                    <a:pt x="11690" y="331788"/>
                  </a:lnTo>
                  <a:cubicBezTo>
                    <a:pt x="5195" y="331788"/>
                    <a:pt x="0" y="326604"/>
                    <a:pt x="0" y="320124"/>
                  </a:cubicBezTo>
                  <a:cubicBezTo>
                    <a:pt x="0" y="320124"/>
                    <a:pt x="0" y="320124"/>
                    <a:pt x="0" y="138677"/>
                  </a:cubicBezTo>
                  <a:cubicBezTo>
                    <a:pt x="0" y="132197"/>
                    <a:pt x="5195" y="127013"/>
                    <a:pt x="11690" y="127013"/>
                  </a:cubicBezTo>
                  <a:cubicBezTo>
                    <a:pt x="11690" y="127013"/>
                    <a:pt x="11690" y="127013"/>
                    <a:pt x="80529" y="127013"/>
                  </a:cubicBezTo>
                  <a:cubicBezTo>
                    <a:pt x="80529" y="127013"/>
                    <a:pt x="80529" y="127013"/>
                    <a:pt x="80529" y="120532"/>
                  </a:cubicBezTo>
                  <a:cubicBezTo>
                    <a:pt x="80529" y="115348"/>
                    <a:pt x="83127" y="112756"/>
                    <a:pt x="87024" y="110164"/>
                  </a:cubicBezTo>
                  <a:cubicBezTo>
                    <a:pt x="87024" y="110164"/>
                    <a:pt x="87024" y="110164"/>
                    <a:pt x="154565" y="76467"/>
                  </a:cubicBezTo>
                  <a:cubicBezTo>
                    <a:pt x="154565" y="76467"/>
                    <a:pt x="154565" y="76467"/>
                    <a:pt x="154565" y="11664"/>
                  </a:cubicBezTo>
                  <a:cubicBezTo>
                    <a:pt x="154565" y="7776"/>
                    <a:pt x="155864" y="3888"/>
                    <a:pt x="158461" y="2592"/>
                  </a:cubicBezTo>
                  <a:cubicBezTo>
                    <a:pt x="161059" y="0"/>
                    <a:pt x="164956" y="0"/>
                    <a:pt x="168852" y="0"/>
                  </a:cubicBezTo>
                  <a:close/>
                </a:path>
              </a:pathLst>
            </a:cu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5774032" y="3723313"/>
              <a:ext cx="427913" cy="432048"/>
            </a:xfrm>
            <a:custGeom>
              <a:avLst/>
              <a:gdLst>
                <a:gd name="connsiteX0" fmla="*/ 270286 w 328613"/>
                <a:gd name="connsiteY0" fmla="*/ 234950 h 331788"/>
                <a:gd name="connsiteX1" fmla="*/ 288209 w 328613"/>
                <a:gd name="connsiteY1" fmla="*/ 234950 h 331788"/>
                <a:gd name="connsiteX2" fmla="*/ 298451 w 328613"/>
                <a:gd name="connsiteY2" fmla="*/ 246716 h 331788"/>
                <a:gd name="connsiteX3" fmla="*/ 288209 w 328613"/>
                <a:gd name="connsiteY3" fmla="*/ 257175 h 331788"/>
                <a:gd name="connsiteX4" fmla="*/ 270286 w 328613"/>
                <a:gd name="connsiteY4" fmla="*/ 257175 h 331788"/>
                <a:gd name="connsiteX5" fmla="*/ 258763 w 328613"/>
                <a:gd name="connsiteY5" fmla="*/ 246716 h 331788"/>
                <a:gd name="connsiteX6" fmla="*/ 270286 w 328613"/>
                <a:gd name="connsiteY6" fmla="*/ 234950 h 331788"/>
                <a:gd name="connsiteX7" fmla="*/ 45167 w 328613"/>
                <a:gd name="connsiteY7" fmla="*/ 234950 h 331788"/>
                <a:gd name="connsiteX8" fmla="*/ 63090 w 328613"/>
                <a:gd name="connsiteY8" fmla="*/ 234950 h 331788"/>
                <a:gd name="connsiteX9" fmla="*/ 74613 w 328613"/>
                <a:gd name="connsiteY9" fmla="*/ 246716 h 331788"/>
                <a:gd name="connsiteX10" fmla="*/ 63090 w 328613"/>
                <a:gd name="connsiteY10" fmla="*/ 257175 h 331788"/>
                <a:gd name="connsiteX11" fmla="*/ 45167 w 328613"/>
                <a:gd name="connsiteY11" fmla="*/ 257175 h 331788"/>
                <a:gd name="connsiteX12" fmla="*/ 34925 w 328613"/>
                <a:gd name="connsiteY12" fmla="*/ 246716 h 331788"/>
                <a:gd name="connsiteX13" fmla="*/ 45167 w 328613"/>
                <a:gd name="connsiteY13" fmla="*/ 234950 h 331788"/>
                <a:gd name="connsiteX14" fmla="*/ 184561 w 328613"/>
                <a:gd name="connsiteY14" fmla="*/ 217488 h 331788"/>
                <a:gd name="connsiteX15" fmla="*/ 202484 w 328613"/>
                <a:gd name="connsiteY15" fmla="*/ 217488 h 331788"/>
                <a:gd name="connsiteX16" fmla="*/ 212726 w 328613"/>
                <a:gd name="connsiteY16" fmla="*/ 229254 h 331788"/>
                <a:gd name="connsiteX17" fmla="*/ 202484 w 328613"/>
                <a:gd name="connsiteY17" fmla="*/ 239713 h 331788"/>
                <a:gd name="connsiteX18" fmla="*/ 184561 w 328613"/>
                <a:gd name="connsiteY18" fmla="*/ 239713 h 331788"/>
                <a:gd name="connsiteX19" fmla="*/ 173038 w 328613"/>
                <a:gd name="connsiteY19" fmla="*/ 229254 h 331788"/>
                <a:gd name="connsiteX20" fmla="*/ 184561 w 328613"/>
                <a:gd name="connsiteY20" fmla="*/ 217488 h 331788"/>
                <a:gd name="connsiteX21" fmla="*/ 130585 w 328613"/>
                <a:gd name="connsiteY21" fmla="*/ 217488 h 331788"/>
                <a:gd name="connsiteX22" fmla="*/ 148509 w 328613"/>
                <a:gd name="connsiteY22" fmla="*/ 217488 h 331788"/>
                <a:gd name="connsiteX23" fmla="*/ 158751 w 328613"/>
                <a:gd name="connsiteY23" fmla="*/ 229254 h 331788"/>
                <a:gd name="connsiteX24" fmla="*/ 148509 w 328613"/>
                <a:gd name="connsiteY24" fmla="*/ 239713 h 331788"/>
                <a:gd name="connsiteX25" fmla="*/ 130585 w 328613"/>
                <a:gd name="connsiteY25" fmla="*/ 239713 h 331788"/>
                <a:gd name="connsiteX26" fmla="*/ 119063 w 328613"/>
                <a:gd name="connsiteY26" fmla="*/ 229254 h 331788"/>
                <a:gd name="connsiteX27" fmla="*/ 130585 w 328613"/>
                <a:gd name="connsiteY27" fmla="*/ 217488 h 331788"/>
                <a:gd name="connsiteX28" fmla="*/ 270286 w 328613"/>
                <a:gd name="connsiteY28" fmla="*/ 200025 h 331788"/>
                <a:gd name="connsiteX29" fmla="*/ 288209 w 328613"/>
                <a:gd name="connsiteY29" fmla="*/ 200025 h 331788"/>
                <a:gd name="connsiteX30" fmla="*/ 298451 w 328613"/>
                <a:gd name="connsiteY30" fmla="*/ 210951 h 331788"/>
                <a:gd name="connsiteX31" fmla="*/ 288209 w 328613"/>
                <a:gd name="connsiteY31" fmla="*/ 220663 h 331788"/>
                <a:gd name="connsiteX32" fmla="*/ 270286 w 328613"/>
                <a:gd name="connsiteY32" fmla="*/ 220663 h 331788"/>
                <a:gd name="connsiteX33" fmla="*/ 258763 w 328613"/>
                <a:gd name="connsiteY33" fmla="*/ 210951 h 331788"/>
                <a:gd name="connsiteX34" fmla="*/ 270286 w 328613"/>
                <a:gd name="connsiteY34" fmla="*/ 200025 h 331788"/>
                <a:gd name="connsiteX35" fmla="*/ 45167 w 328613"/>
                <a:gd name="connsiteY35" fmla="*/ 200025 h 331788"/>
                <a:gd name="connsiteX36" fmla="*/ 63090 w 328613"/>
                <a:gd name="connsiteY36" fmla="*/ 200025 h 331788"/>
                <a:gd name="connsiteX37" fmla="*/ 74613 w 328613"/>
                <a:gd name="connsiteY37" fmla="*/ 210951 h 331788"/>
                <a:gd name="connsiteX38" fmla="*/ 63090 w 328613"/>
                <a:gd name="connsiteY38" fmla="*/ 220663 h 331788"/>
                <a:gd name="connsiteX39" fmla="*/ 45167 w 328613"/>
                <a:gd name="connsiteY39" fmla="*/ 220663 h 331788"/>
                <a:gd name="connsiteX40" fmla="*/ 34925 w 328613"/>
                <a:gd name="connsiteY40" fmla="*/ 210951 h 331788"/>
                <a:gd name="connsiteX41" fmla="*/ 45167 w 328613"/>
                <a:gd name="connsiteY41" fmla="*/ 200025 h 331788"/>
                <a:gd name="connsiteX42" fmla="*/ 184561 w 328613"/>
                <a:gd name="connsiteY42" fmla="*/ 180975 h 331788"/>
                <a:gd name="connsiteX43" fmla="*/ 202484 w 328613"/>
                <a:gd name="connsiteY43" fmla="*/ 180975 h 331788"/>
                <a:gd name="connsiteX44" fmla="*/ 212726 w 328613"/>
                <a:gd name="connsiteY44" fmla="*/ 192741 h 331788"/>
                <a:gd name="connsiteX45" fmla="*/ 202484 w 328613"/>
                <a:gd name="connsiteY45" fmla="*/ 203200 h 331788"/>
                <a:gd name="connsiteX46" fmla="*/ 184561 w 328613"/>
                <a:gd name="connsiteY46" fmla="*/ 203200 h 331788"/>
                <a:gd name="connsiteX47" fmla="*/ 173038 w 328613"/>
                <a:gd name="connsiteY47" fmla="*/ 192741 h 331788"/>
                <a:gd name="connsiteX48" fmla="*/ 184561 w 328613"/>
                <a:gd name="connsiteY48" fmla="*/ 180975 h 331788"/>
                <a:gd name="connsiteX49" fmla="*/ 130585 w 328613"/>
                <a:gd name="connsiteY49" fmla="*/ 180975 h 331788"/>
                <a:gd name="connsiteX50" fmla="*/ 148509 w 328613"/>
                <a:gd name="connsiteY50" fmla="*/ 180975 h 331788"/>
                <a:gd name="connsiteX51" fmla="*/ 158751 w 328613"/>
                <a:gd name="connsiteY51" fmla="*/ 192741 h 331788"/>
                <a:gd name="connsiteX52" fmla="*/ 148509 w 328613"/>
                <a:gd name="connsiteY52" fmla="*/ 203200 h 331788"/>
                <a:gd name="connsiteX53" fmla="*/ 130585 w 328613"/>
                <a:gd name="connsiteY53" fmla="*/ 203200 h 331788"/>
                <a:gd name="connsiteX54" fmla="*/ 119063 w 328613"/>
                <a:gd name="connsiteY54" fmla="*/ 192741 h 331788"/>
                <a:gd name="connsiteX55" fmla="*/ 130585 w 328613"/>
                <a:gd name="connsiteY55" fmla="*/ 180975 h 331788"/>
                <a:gd name="connsiteX56" fmla="*/ 270286 w 328613"/>
                <a:gd name="connsiteY56" fmla="*/ 163513 h 331788"/>
                <a:gd name="connsiteX57" fmla="*/ 288209 w 328613"/>
                <a:gd name="connsiteY57" fmla="*/ 163513 h 331788"/>
                <a:gd name="connsiteX58" fmla="*/ 298451 w 328613"/>
                <a:gd name="connsiteY58" fmla="*/ 175279 h 331788"/>
                <a:gd name="connsiteX59" fmla="*/ 288209 w 328613"/>
                <a:gd name="connsiteY59" fmla="*/ 185738 h 331788"/>
                <a:gd name="connsiteX60" fmla="*/ 270286 w 328613"/>
                <a:gd name="connsiteY60" fmla="*/ 185738 h 331788"/>
                <a:gd name="connsiteX61" fmla="*/ 258763 w 328613"/>
                <a:gd name="connsiteY61" fmla="*/ 175279 h 331788"/>
                <a:gd name="connsiteX62" fmla="*/ 270286 w 328613"/>
                <a:gd name="connsiteY62" fmla="*/ 163513 h 331788"/>
                <a:gd name="connsiteX63" fmla="*/ 45167 w 328613"/>
                <a:gd name="connsiteY63" fmla="*/ 163513 h 331788"/>
                <a:gd name="connsiteX64" fmla="*/ 63090 w 328613"/>
                <a:gd name="connsiteY64" fmla="*/ 163513 h 331788"/>
                <a:gd name="connsiteX65" fmla="*/ 74613 w 328613"/>
                <a:gd name="connsiteY65" fmla="*/ 175279 h 331788"/>
                <a:gd name="connsiteX66" fmla="*/ 63090 w 328613"/>
                <a:gd name="connsiteY66" fmla="*/ 185738 h 331788"/>
                <a:gd name="connsiteX67" fmla="*/ 45167 w 328613"/>
                <a:gd name="connsiteY67" fmla="*/ 185738 h 331788"/>
                <a:gd name="connsiteX68" fmla="*/ 34925 w 328613"/>
                <a:gd name="connsiteY68" fmla="*/ 175279 h 331788"/>
                <a:gd name="connsiteX69" fmla="*/ 45167 w 328613"/>
                <a:gd name="connsiteY69" fmla="*/ 163513 h 331788"/>
                <a:gd name="connsiteX70" fmla="*/ 249238 w 328613"/>
                <a:gd name="connsiteY70" fmla="*/ 149225 h 331788"/>
                <a:gd name="connsiteX71" fmla="*/ 249238 w 328613"/>
                <a:gd name="connsiteY71" fmla="*/ 309563 h 331788"/>
                <a:gd name="connsiteX72" fmla="*/ 306388 w 328613"/>
                <a:gd name="connsiteY72" fmla="*/ 309563 h 331788"/>
                <a:gd name="connsiteX73" fmla="*/ 306388 w 328613"/>
                <a:gd name="connsiteY73" fmla="*/ 149225 h 331788"/>
                <a:gd name="connsiteX74" fmla="*/ 22225 w 328613"/>
                <a:gd name="connsiteY74" fmla="*/ 149225 h 331788"/>
                <a:gd name="connsiteX75" fmla="*/ 22225 w 328613"/>
                <a:gd name="connsiteY75" fmla="*/ 309563 h 331788"/>
                <a:gd name="connsiteX76" fmla="*/ 80963 w 328613"/>
                <a:gd name="connsiteY76" fmla="*/ 309563 h 331788"/>
                <a:gd name="connsiteX77" fmla="*/ 80963 w 328613"/>
                <a:gd name="connsiteY77" fmla="*/ 149225 h 331788"/>
                <a:gd name="connsiteX78" fmla="*/ 184561 w 328613"/>
                <a:gd name="connsiteY78" fmla="*/ 144463 h 331788"/>
                <a:gd name="connsiteX79" fmla="*/ 202484 w 328613"/>
                <a:gd name="connsiteY79" fmla="*/ 144463 h 331788"/>
                <a:gd name="connsiteX80" fmla="*/ 212726 w 328613"/>
                <a:gd name="connsiteY80" fmla="*/ 156229 h 331788"/>
                <a:gd name="connsiteX81" fmla="*/ 202484 w 328613"/>
                <a:gd name="connsiteY81" fmla="*/ 166688 h 331788"/>
                <a:gd name="connsiteX82" fmla="*/ 184561 w 328613"/>
                <a:gd name="connsiteY82" fmla="*/ 166688 h 331788"/>
                <a:gd name="connsiteX83" fmla="*/ 173038 w 328613"/>
                <a:gd name="connsiteY83" fmla="*/ 156229 h 331788"/>
                <a:gd name="connsiteX84" fmla="*/ 184561 w 328613"/>
                <a:gd name="connsiteY84" fmla="*/ 144463 h 331788"/>
                <a:gd name="connsiteX85" fmla="*/ 130585 w 328613"/>
                <a:gd name="connsiteY85" fmla="*/ 144463 h 331788"/>
                <a:gd name="connsiteX86" fmla="*/ 148509 w 328613"/>
                <a:gd name="connsiteY86" fmla="*/ 144463 h 331788"/>
                <a:gd name="connsiteX87" fmla="*/ 158751 w 328613"/>
                <a:gd name="connsiteY87" fmla="*/ 156229 h 331788"/>
                <a:gd name="connsiteX88" fmla="*/ 148509 w 328613"/>
                <a:gd name="connsiteY88" fmla="*/ 166688 h 331788"/>
                <a:gd name="connsiteX89" fmla="*/ 130585 w 328613"/>
                <a:gd name="connsiteY89" fmla="*/ 166688 h 331788"/>
                <a:gd name="connsiteX90" fmla="*/ 119063 w 328613"/>
                <a:gd name="connsiteY90" fmla="*/ 156229 h 331788"/>
                <a:gd name="connsiteX91" fmla="*/ 130585 w 328613"/>
                <a:gd name="connsiteY91" fmla="*/ 144463 h 331788"/>
                <a:gd name="connsiteX92" fmla="*/ 165100 w 328613"/>
                <a:gd name="connsiteY92" fmla="*/ 95250 h 331788"/>
                <a:gd name="connsiteX93" fmla="*/ 103188 w 328613"/>
                <a:gd name="connsiteY93" fmla="*/ 127000 h 331788"/>
                <a:gd name="connsiteX94" fmla="*/ 103188 w 328613"/>
                <a:gd name="connsiteY94" fmla="*/ 309563 h 331788"/>
                <a:gd name="connsiteX95" fmla="*/ 227013 w 328613"/>
                <a:gd name="connsiteY95" fmla="*/ 309563 h 331788"/>
                <a:gd name="connsiteX96" fmla="*/ 227013 w 328613"/>
                <a:gd name="connsiteY96" fmla="*/ 127000 h 331788"/>
                <a:gd name="connsiteX97" fmla="*/ 176213 w 328613"/>
                <a:gd name="connsiteY97" fmla="*/ 23813 h 331788"/>
                <a:gd name="connsiteX98" fmla="*/ 176213 w 328613"/>
                <a:gd name="connsiteY98" fmla="*/ 34926 h 331788"/>
                <a:gd name="connsiteX99" fmla="*/ 200026 w 328613"/>
                <a:gd name="connsiteY99" fmla="*/ 30163 h 331788"/>
                <a:gd name="connsiteX100" fmla="*/ 168852 w 328613"/>
                <a:gd name="connsiteY100" fmla="*/ 0 h 331788"/>
                <a:gd name="connsiteX101" fmla="*/ 223405 w 328613"/>
                <a:gd name="connsiteY101" fmla="*/ 18145 h 331788"/>
                <a:gd name="connsiteX102" fmla="*/ 231198 w 328613"/>
                <a:gd name="connsiteY102" fmla="*/ 29809 h 331788"/>
                <a:gd name="connsiteX103" fmla="*/ 223405 w 328613"/>
                <a:gd name="connsiteY103" fmla="*/ 40177 h 331788"/>
                <a:gd name="connsiteX104" fmla="*/ 176646 w 328613"/>
                <a:gd name="connsiteY104" fmla="*/ 55730 h 331788"/>
                <a:gd name="connsiteX105" fmla="*/ 176646 w 328613"/>
                <a:gd name="connsiteY105" fmla="*/ 76467 h 331788"/>
                <a:gd name="connsiteX106" fmla="*/ 242888 w 328613"/>
                <a:gd name="connsiteY106" fmla="*/ 110164 h 331788"/>
                <a:gd name="connsiteX107" fmla="*/ 249382 w 328613"/>
                <a:gd name="connsiteY107" fmla="*/ 120532 h 331788"/>
                <a:gd name="connsiteX108" fmla="*/ 249382 w 328613"/>
                <a:gd name="connsiteY108" fmla="*/ 127013 h 331788"/>
                <a:gd name="connsiteX109" fmla="*/ 316923 w 328613"/>
                <a:gd name="connsiteY109" fmla="*/ 127013 h 331788"/>
                <a:gd name="connsiteX110" fmla="*/ 328613 w 328613"/>
                <a:gd name="connsiteY110" fmla="*/ 138677 h 331788"/>
                <a:gd name="connsiteX111" fmla="*/ 328613 w 328613"/>
                <a:gd name="connsiteY111" fmla="*/ 320124 h 331788"/>
                <a:gd name="connsiteX112" fmla="*/ 316923 w 328613"/>
                <a:gd name="connsiteY112" fmla="*/ 331788 h 331788"/>
                <a:gd name="connsiteX113" fmla="*/ 11690 w 328613"/>
                <a:gd name="connsiteY113" fmla="*/ 331788 h 331788"/>
                <a:gd name="connsiteX114" fmla="*/ 0 w 328613"/>
                <a:gd name="connsiteY114" fmla="*/ 320124 h 331788"/>
                <a:gd name="connsiteX115" fmla="*/ 0 w 328613"/>
                <a:gd name="connsiteY115" fmla="*/ 138677 h 331788"/>
                <a:gd name="connsiteX116" fmla="*/ 11690 w 328613"/>
                <a:gd name="connsiteY116" fmla="*/ 127013 h 331788"/>
                <a:gd name="connsiteX117" fmla="*/ 80529 w 328613"/>
                <a:gd name="connsiteY117" fmla="*/ 127013 h 331788"/>
                <a:gd name="connsiteX118" fmla="*/ 80529 w 328613"/>
                <a:gd name="connsiteY118" fmla="*/ 120532 h 331788"/>
                <a:gd name="connsiteX119" fmla="*/ 87024 w 328613"/>
                <a:gd name="connsiteY119" fmla="*/ 110164 h 331788"/>
                <a:gd name="connsiteX120" fmla="*/ 154565 w 328613"/>
                <a:gd name="connsiteY120" fmla="*/ 76467 h 331788"/>
                <a:gd name="connsiteX121" fmla="*/ 154565 w 328613"/>
                <a:gd name="connsiteY121" fmla="*/ 11664 h 331788"/>
                <a:gd name="connsiteX122" fmla="*/ 158461 w 328613"/>
                <a:gd name="connsiteY122" fmla="*/ 2592 h 331788"/>
                <a:gd name="connsiteX123" fmla="*/ 168852 w 328613"/>
                <a:gd name="connsiteY123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328613" h="331788">
                  <a:moveTo>
                    <a:pt x="270286" y="234950"/>
                  </a:moveTo>
                  <a:cubicBezTo>
                    <a:pt x="270286" y="234950"/>
                    <a:pt x="270286" y="234950"/>
                    <a:pt x="288209" y="234950"/>
                  </a:cubicBezTo>
                  <a:cubicBezTo>
                    <a:pt x="293330" y="234950"/>
                    <a:pt x="298451" y="240179"/>
                    <a:pt x="298451" y="246716"/>
                  </a:cubicBezTo>
                  <a:cubicBezTo>
                    <a:pt x="298451" y="253253"/>
                    <a:pt x="293330" y="257175"/>
                    <a:pt x="288209" y="257175"/>
                  </a:cubicBezTo>
                  <a:cubicBezTo>
                    <a:pt x="288209" y="257175"/>
                    <a:pt x="288209" y="257175"/>
                    <a:pt x="270286" y="257175"/>
                  </a:cubicBezTo>
                  <a:cubicBezTo>
                    <a:pt x="263884" y="257175"/>
                    <a:pt x="258763" y="253253"/>
                    <a:pt x="258763" y="246716"/>
                  </a:cubicBezTo>
                  <a:cubicBezTo>
                    <a:pt x="258763" y="240179"/>
                    <a:pt x="263884" y="234950"/>
                    <a:pt x="270286" y="234950"/>
                  </a:cubicBezTo>
                  <a:close/>
                  <a:moveTo>
                    <a:pt x="45167" y="234950"/>
                  </a:moveTo>
                  <a:cubicBezTo>
                    <a:pt x="45167" y="234950"/>
                    <a:pt x="45167" y="234950"/>
                    <a:pt x="63090" y="234950"/>
                  </a:cubicBezTo>
                  <a:cubicBezTo>
                    <a:pt x="69492" y="234950"/>
                    <a:pt x="74613" y="240179"/>
                    <a:pt x="74613" y="246716"/>
                  </a:cubicBezTo>
                  <a:cubicBezTo>
                    <a:pt x="74613" y="253253"/>
                    <a:pt x="69492" y="257175"/>
                    <a:pt x="63090" y="257175"/>
                  </a:cubicBezTo>
                  <a:cubicBezTo>
                    <a:pt x="63090" y="257175"/>
                    <a:pt x="63090" y="257175"/>
                    <a:pt x="45167" y="257175"/>
                  </a:cubicBezTo>
                  <a:cubicBezTo>
                    <a:pt x="38766" y="257175"/>
                    <a:pt x="34925" y="253253"/>
                    <a:pt x="34925" y="246716"/>
                  </a:cubicBezTo>
                  <a:cubicBezTo>
                    <a:pt x="34925" y="240179"/>
                    <a:pt x="38766" y="234950"/>
                    <a:pt x="45167" y="234950"/>
                  </a:cubicBezTo>
                  <a:close/>
                  <a:moveTo>
                    <a:pt x="184561" y="217488"/>
                  </a:moveTo>
                  <a:cubicBezTo>
                    <a:pt x="184561" y="217488"/>
                    <a:pt x="184561" y="217488"/>
                    <a:pt x="202484" y="217488"/>
                  </a:cubicBezTo>
                  <a:cubicBezTo>
                    <a:pt x="208885" y="217488"/>
                    <a:pt x="212726" y="222717"/>
                    <a:pt x="212726" y="229254"/>
                  </a:cubicBezTo>
                  <a:cubicBezTo>
                    <a:pt x="212726" y="235791"/>
                    <a:pt x="208885" y="239713"/>
                    <a:pt x="202484" y="239713"/>
                  </a:cubicBezTo>
                  <a:cubicBezTo>
                    <a:pt x="202484" y="239713"/>
                    <a:pt x="202484" y="239713"/>
                    <a:pt x="184561" y="239713"/>
                  </a:cubicBezTo>
                  <a:cubicBezTo>
                    <a:pt x="178159" y="239713"/>
                    <a:pt x="173038" y="235791"/>
                    <a:pt x="173038" y="229254"/>
                  </a:cubicBezTo>
                  <a:cubicBezTo>
                    <a:pt x="173038" y="222717"/>
                    <a:pt x="178159" y="217488"/>
                    <a:pt x="184561" y="217488"/>
                  </a:cubicBezTo>
                  <a:close/>
                  <a:moveTo>
                    <a:pt x="130585" y="217488"/>
                  </a:moveTo>
                  <a:cubicBezTo>
                    <a:pt x="130585" y="217488"/>
                    <a:pt x="130585" y="217488"/>
                    <a:pt x="148509" y="217488"/>
                  </a:cubicBezTo>
                  <a:cubicBezTo>
                    <a:pt x="154910" y="217488"/>
                    <a:pt x="158751" y="222717"/>
                    <a:pt x="158751" y="229254"/>
                  </a:cubicBezTo>
                  <a:cubicBezTo>
                    <a:pt x="158751" y="235791"/>
                    <a:pt x="154910" y="239713"/>
                    <a:pt x="148509" y="239713"/>
                  </a:cubicBezTo>
                  <a:cubicBezTo>
                    <a:pt x="148509" y="239713"/>
                    <a:pt x="148509" y="239713"/>
                    <a:pt x="130585" y="239713"/>
                  </a:cubicBezTo>
                  <a:cubicBezTo>
                    <a:pt x="124184" y="239713"/>
                    <a:pt x="119063" y="235791"/>
                    <a:pt x="119063" y="229254"/>
                  </a:cubicBezTo>
                  <a:cubicBezTo>
                    <a:pt x="119063" y="222717"/>
                    <a:pt x="124184" y="217488"/>
                    <a:pt x="130585" y="217488"/>
                  </a:cubicBezTo>
                  <a:close/>
                  <a:moveTo>
                    <a:pt x="270286" y="200025"/>
                  </a:moveTo>
                  <a:cubicBezTo>
                    <a:pt x="270286" y="200025"/>
                    <a:pt x="270286" y="200025"/>
                    <a:pt x="288209" y="200025"/>
                  </a:cubicBezTo>
                  <a:cubicBezTo>
                    <a:pt x="293330" y="200025"/>
                    <a:pt x="298451" y="204881"/>
                    <a:pt x="298451" y="210951"/>
                  </a:cubicBezTo>
                  <a:cubicBezTo>
                    <a:pt x="298451" y="217021"/>
                    <a:pt x="293330" y="220663"/>
                    <a:pt x="288209" y="220663"/>
                  </a:cubicBezTo>
                  <a:cubicBezTo>
                    <a:pt x="288209" y="220663"/>
                    <a:pt x="288209" y="220663"/>
                    <a:pt x="270286" y="220663"/>
                  </a:cubicBezTo>
                  <a:cubicBezTo>
                    <a:pt x="263884" y="220663"/>
                    <a:pt x="258763" y="217021"/>
                    <a:pt x="258763" y="210951"/>
                  </a:cubicBezTo>
                  <a:cubicBezTo>
                    <a:pt x="258763" y="204881"/>
                    <a:pt x="263884" y="200025"/>
                    <a:pt x="270286" y="200025"/>
                  </a:cubicBezTo>
                  <a:close/>
                  <a:moveTo>
                    <a:pt x="45167" y="200025"/>
                  </a:moveTo>
                  <a:cubicBezTo>
                    <a:pt x="45167" y="200025"/>
                    <a:pt x="45167" y="200025"/>
                    <a:pt x="63090" y="200025"/>
                  </a:cubicBezTo>
                  <a:cubicBezTo>
                    <a:pt x="69492" y="200025"/>
                    <a:pt x="74613" y="204881"/>
                    <a:pt x="74613" y="210951"/>
                  </a:cubicBezTo>
                  <a:cubicBezTo>
                    <a:pt x="74613" y="217021"/>
                    <a:pt x="69492" y="220663"/>
                    <a:pt x="63090" y="220663"/>
                  </a:cubicBezTo>
                  <a:cubicBezTo>
                    <a:pt x="63090" y="220663"/>
                    <a:pt x="63090" y="220663"/>
                    <a:pt x="45167" y="220663"/>
                  </a:cubicBezTo>
                  <a:cubicBezTo>
                    <a:pt x="38766" y="220663"/>
                    <a:pt x="34925" y="217021"/>
                    <a:pt x="34925" y="210951"/>
                  </a:cubicBezTo>
                  <a:cubicBezTo>
                    <a:pt x="34925" y="204881"/>
                    <a:pt x="38766" y="200025"/>
                    <a:pt x="45167" y="200025"/>
                  </a:cubicBezTo>
                  <a:close/>
                  <a:moveTo>
                    <a:pt x="184561" y="180975"/>
                  </a:moveTo>
                  <a:cubicBezTo>
                    <a:pt x="184561" y="180975"/>
                    <a:pt x="184561" y="180975"/>
                    <a:pt x="202484" y="180975"/>
                  </a:cubicBezTo>
                  <a:cubicBezTo>
                    <a:pt x="208885" y="180975"/>
                    <a:pt x="212726" y="186204"/>
                    <a:pt x="212726" y="192741"/>
                  </a:cubicBezTo>
                  <a:cubicBezTo>
                    <a:pt x="212726" y="199278"/>
                    <a:pt x="208885" y="203200"/>
                    <a:pt x="202484" y="203200"/>
                  </a:cubicBezTo>
                  <a:cubicBezTo>
                    <a:pt x="202484" y="203200"/>
                    <a:pt x="202484" y="203200"/>
                    <a:pt x="184561" y="203200"/>
                  </a:cubicBezTo>
                  <a:cubicBezTo>
                    <a:pt x="178159" y="203200"/>
                    <a:pt x="173038" y="199278"/>
                    <a:pt x="173038" y="192741"/>
                  </a:cubicBezTo>
                  <a:cubicBezTo>
                    <a:pt x="173038" y="186204"/>
                    <a:pt x="178159" y="180975"/>
                    <a:pt x="184561" y="180975"/>
                  </a:cubicBezTo>
                  <a:close/>
                  <a:moveTo>
                    <a:pt x="130585" y="180975"/>
                  </a:moveTo>
                  <a:cubicBezTo>
                    <a:pt x="130585" y="180975"/>
                    <a:pt x="130585" y="180975"/>
                    <a:pt x="148509" y="180975"/>
                  </a:cubicBezTo>
                  <a:cubicBezTo>
                    <a:pt x="154910" y="180975"/>
                    <a:pt x="158751" y="186204"/>
                    <a:pt x="158751" y="192741"/>
                  </a:cubicBezTo>
                  <a:cubicBezTo>
                    <a:pt x="158751" y="199278"/>
                    <a:pt x="154910" y="203200"/>
                    <a:pt x="148509" y="203200"/>
                  </a:cubicBezTo>
                  <a:cubicBezTo>
                    <a:pt x="148509" y="203200"/>
                    <a:pt x="148509" y="203200"/>
                    <a:pt x="130585" y="203200"/>
                  </a:cubicBezTo>
                  <a:cubicBezTo>
                    <a:pt x="124184" y="203200"/>
                    <a:pt x="119063" y="199278"/>
                    <a:pt x="119063" y="192741"/>
                  </a:cubicBezTo>
                  <a:cubicBezTo>
                    <a:pt x="119063" y="186204"/>
                    <a:pt x="124184" y="180975"/>
                    <a:pt x="130585" y="180975"/>
                  </a:cubicBezTo>
                  <a:close/>
                  <a:moveTo>
                    <a:pt x="270286" y="163513"/>
                  </a:moveTo>
                  <a:cubicBezTo>
                    <a:pt x="270286" y="163513"/>
                    <a:pt x="270286" y="163513"/>
                    <a:pt x="288209" y="163513"/>
                  </a:cubicBezTo>
                  <a:cubicBezTo>
                    <a:pt x="293330" y="163513"/>
                    <a:pt x="298451" y="168742"/>
                    <a:pt x="298451" y="175279"/>
                  </a:cubicBezTo>
                  <a:cubicBezTo>
                    <a:pt x="298451" y="180509"/>
                    <a:pt x="293330" y="185738"/>
                    <a:pt x="288209" y="185738"/>
                  </a:cubicBezTo>
                  <a:cubicBezTo>
                    <a:pt x="288209" y="185738"/>
                    <a:pt x="288209" y="185738"/>
                    <a:pt x="270286" y="185738"/>
                  </a:cubicBezTo>
                  <a:cubicBezTo>
                    <a:pt x="263884" y="185738"/>
                    <a:pt x="258763" y="180509"/>
                    <a:pt x="258763" y="175279"/>
                  </a:cubicBezTo>
                  <a:cubicBezTo>
                    <a:pt x="258763" y="168742"/>
                    <a:pt x="263884" y="163513"/>
                    <a:pt x="270286" y="163513"/>
                  </a:cubicBezTo>
                  <a:close/>
                  <a:moveTo>
                    <a:pt x="45167" y="163513"/>
                  </a:moveTo>
                  <a:cubicBezTo>
                    <a:pt x="45167" y="163513"/>
                    <a:pt x="45167" y="163513"/>
                    <a:pt x="63090" y="163513"/>
                  </a:cubicBezTo>
                  <a:cubicBezTo>
                    <a:pt x="69492" y="163513"/>
                    <a:pt x="74613" y="168742"/>
                    <a:pt x="74613" y="175279"/>
                  </a:cubicBezTo>
                  <a:cubicBezTo>
                    <a:pt x="74613" y="180509"/>
                    <a:pt x="69492" y="185738"/>
                    <a:pt x="63090" y="185738"/>
                  </a:cubicBezTo>
                  <a:cubicBezTo>
                    <a:pt x="63090" y="185738"/>
                    <a:pt x="63090" y="185738"/>
                    <a:pt x="45167" y="185738"/>
                  </a:cubicBezTo>
                  <a:cubicBezTo>
                    <a:pt x="38766" y="185738"/>
                    <a:pt x="34925" y="180509"/>
                    <a:pt x="34925" y="175279"/>
                  </a:cubicBezTo>
                  <a:cubicBezTo>
                    <a:pt x="34925" y="168742"/>
                    <a:pt x="38766" y="163513"/>
                    <a:pt x="45167" y="163513"/>
                  </a:cubicBezTo>
                  <a:close/>
                  <a:moveTo>
                    <a:pt x="249238" y="149225"/>
                  </a:moveTo>
                  <a:lnTo>
                    <a:pt x="249238" y="309563"/>
                  </a:lnTo>
                  <a:lnTo>
                    <a:pt x="306388" y="309563"/>
                  </a:lnTo>
                  <a:lnTo>
                    <a:pt x="306388" y="149225"/>
                  </a:lnTo>
                  <a:close/>
                  <a:moveTo>
                    <a:pt x="22225" y="149225"/>
                  </a:moveTo>
                  <a:lnTo>
                    <a:pt x="22225" y="309563"/>
                  </a:lnTo>
                  <a:lnTo>
                    <a:pt x="80963" y="309563"/>
                  </a:lnTo>
                  <a:lnTo>
                    <a:pt x="80963" y="149225"/>
                  </a:lnTo>
                  <a:close/>
                  <a:moveTo>
                    <a:pt x="184561" y="144463"/>
                  </a:moveTo>
                  <a:cubicBezTo>
                    <a:pt x="184561" y="144463"/>
                    <a:pt x="184561" y="144463"/>
                    <a:pt x="202484" y="144463"/>
                  </a:cubicBezTo>
                  <a:cubicBezTo>
                    <a:pt x="208885" y="144463"/>
                    <a:pt x="212726" y="149692"/>
                    <a:pt x="212726" y="156229"/>
                  </a:cubicBezTo>
                  <a:cubicBezTo>
                    <a:pt x="212726" y="161459"/>
                    <a:pt x="208885" y="166688"/>
                    <a:pt x="202484" y="166688"/>
                  </a:cubicBezTo>
                  <a:cubicBezTo>
                    <a:pt x="202484" y="166688"/>
                    <a:pt x="202484" y="166688"/>
                    <a:pt x="184561" y="166688"/>
                  </a:cubicBezTo>
                  <a:cubicBezTo>
                    <a:pt x="178159" y="166688"/>
                    <a:pt x="173038" y="161459"/>
                    <a:pt x="173038" y="156229"/>
                  </a:cubicBezTo>
                  <a:cubicBezTo>
                    <a:pt x="173038" y="149692"/>
                    <a:pt x="178159" y="144463"/>
                    <a:pt x="184561" y="144463"/>
                  </a:cubicBezTo>
                  <a:close/>
                  <a:moveTo>
                    <a:pt x="130585" y="144463"/>
                  </a:moveTo>
                  <a:cubicBezTo>
                    <a:pt x="130585" y="144463"/>
                    <a:pt x="130585" y="144463"/>
                    <a:pt x="148509" y="144463"/>
                  </a:cubicBezTo>
                  <a:cubicBezTo>
                    <a:pt x="154910" y="144463"/>
                    <a:pt x="158751" y="149692"/>
                    <a:pt x="158751" y="156229"/>
                  </a:cubicBezTo>
                  <a:cubicBezTo>
                    <a:pt x="158751" y="161459"/>
                    <a:pt x="154910" y="166688"/>
                    <a:pt x="148509" y="166688"/>
                  </a:cubicBezTo>
                  <a:cubicBezTo>
                    <a:pt x="148509" y="166688"/>
                    <a:pt x="148509" y="166688"/>
                    <a:pt x="130585" y="166688"/>
                  </a:cubicBezTo>
                  <a:cubicBezTo>
                    <a:pt x="124184" y="166688"/>
                    <a:pt x="119063" y="161459"/>
                    <a:pt x="119063" y="156229"/>
                  </a:cubicBezTo>
                  <a:cubicBezTo>
                    <a:pt x="119063" y="149692"/>
                    <a:pt x="124184" y="144463"/>
                    <a:pt x="130585" y="144463"/>
                  </a:cubicBezTo>
                  <a:close/>
                  <a:moveTo>
                    <a:pt x="165100" y="95250"/>
                  </a:moveTo>
                  <a:lnTo>
                    <a:pt x="103188" y="127000"/>
                  </a:lnTo>
                  <a:lnTo>
                    <a:pt x="103188" y="309563"/>
                  </a:lnTo>
                  <a:lnTo>
                    <a:pt x="227013" y="309563"/>
                  </a:lnTo>
                  <a:lnTo>
                    <a:pt x="227013" y="127000"/>
                  </a:lnTo>
                  <a:close/>
                  <a:moveTo>
                    <a:pt x="176213" y="23813"/>
                  </a:moveTo>
                  <a:lnTo>
                    <a:pt x="176213" y="34926"/>
                  </a:lnTo>
                  <a:lnTo>
                    <a:pt x="200026" y="30163"/>
                  </a:lnTo>
                  <a:close/>
                  <a:moveTo>
                    <a:pt x="168852" y="0"/>
                  </a:moveTo>
                  <a:cubicBezTo>
                    <a:pt x="168852" y="0"/>
                    <a:pt x="168852" y="0"/>
                    <a:pt x="223405" y="18145"/>
                  </a:cubicBezTo>
                  <a:cubicBezTo>
                    <a:pt x="227302" y="20737"/>
                    <a:pt x="231198" y="24625"/>
                    <a:pt x="231198" y="29809"/>
                  </a:cubicBezTo>
                  <a:cubicBezTo>
                    <a:pt x="231198" y="33697"/>
                    <a:pt x="227302" y="37585"/>
                    <a:pt x="223405" y="40177"/>
                  </a:cubicBezTo>
                  <a:cubicBezTo>
                    <a:pt x="223405" y="40177"/>
                    <a:pt x="223405" y="40177"/>
                    <a:pt x="176646" y="55730"/>
                  </a:cubicBezTo>
                  <a:cubicBezTo>
                    <a:pt x="176646" y="55730"/>
                    <a:pt x="176646" y="55730"/>
                    <a:pt x="176646" y="76467"/>
                  </a:cubicBezTo>
                  <a:cubicBezTo>
                    <a:pt x="176646" y="76467"/>
                    <a:pt x="176646" y="76467"/>
                    <a:pt x="242888" y="110164"/>
                  </a:cubicBezTo>
                  <a:cubicBezTo>
                    <a:pt x="246785" y="112756"/>
                    <a:pt x="249382" y="115348"/>
                    <a:pt x="249382" y="120532"/>
                  </a:cubicBezTo>
                  <a:cubicBezTo>
                    <a:pt x="249382" y="120532"/>
                    <a:pt x="249382" y="120532"/>
                    <a:pt x="249382" y="127013"/>
                  </a:cubicBezTo>
                  <a:cubicBezTo>
                    <a:pt x="249382" y="127013"/>
                    <a:pt x="249382" y="127013"/>
                    <a:pt x="316923" y="127013"/>
                  </a:cubicBezTo>
                  <a:cubicBezTo>
                    <a:pt x="323418" y="127013"/>
                    <a:pt x="328613" y="132197"/>
                    <a:pt x="328613" y="138677"/>
                  </a:cubicBezTo>
                  <a:cubicBezTo>
                    <a:pt x="328613" y="138677"/>
                    <a:pt x="328613" y="138677"/>
                    <a:pt x="328613" y="320124"/>
                  </a:cubicBezTo>
                  <a:cubicBezTo>
                    <a:pt x="328613" y="326604"/>
                    <a:pt x="323418" y="331788"/>
                    <a:pt x="316923" y="331788"/>
                  </a:cubicBezTo>
                  <a:lnTo>
                    <a:pt x="11690" y="331788"/>
                  </a:lnTo>
                  <a:cubicBezTo>
                    <a:pt x="5195" y="331788"/>
                    <a:pt x="0" y="326604"/>
                    <a:pt x="0" y="320124"/>
                  </a:cubicBezTo>
                  <a:cubicBezTo>
                    <a:pt x="0" y="320124"/>
                    <a:pt x="0" y="320124"/>
                    <a:pt x="0" y="138677"/>
                  </a:cubicBezTo>
                  <a:cubicBezTo>
                    <a:pt x="0" y="132197"/>
                    <a:pt x="5195" y="127013"/>
                    <a:pt x="11690" y="127013"/>
                  </a:cubicBezTo>
                  <a:cubicBezTo>
                    <a:pt x="11690" y="127013"/>
                    <a:pt x="11690" y="127013"/>
                    <a:pt x="80529" y="127013"/>
                  </a:cubicBezTo>
                  <a:cubicBezTo>
                    <a:pt x="80529" y="127013"/>
                    <a:pt x="80529" y="127013"/>
                    <a:pt x="80529" y="120532"/>
                  </a:cubicBezTo>
                  <a:cubicBezTo>
                    <a:pt x="80529" y="115348"/>
                    <a:pt x="83127" y="112756"/>
                    <a:pt x="87024" y="110164"/>
                  </a:cubicBezTo>
                  <a:cubicBezTo>
                    <a:pt x="87024" y="110164"/>
                    <a:pt x="87024" y="110164"/>
                    <a:pt x="154565" y="76467"/>
                  </a:cubicBezTo>
                  <a:cubicBezTo>
                    <a:pt x="154565" y="76467"/>
                    <a:pt x="154565" y="76467"/>
                    <a:pt x="154565" y="11664"/>
                  </a:cubicBezTo>
                  <a:cubicBezTo>
                    <a:pt x="154565" y="7776"/>
                    <a:pt x="155864" y="3888"/>
                    <a:pt x="158461" y="2592"/>
                  </a:cubicBezTo>
                  <a:cubicBezTo>
                    <a:pt x="161059" y="0"/>
                    <a:pt x="164956" y="0"/>
                    <a:pt x="168852" y="0"/>
                  </a:cubicBezTo>
                  <a:close/>
                </a:path>
              </a:pathLst>
            </a:cu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8706276" y="3723313"/>
              <a:ext cx="427913" cy="432048"/>
            </a:xfrm>
            <a:custGeom>
              <a:avLst/>
              <a:gdLst>
                <a:gd name="connsiteX0" fmla="*/ 270286 w 328613"/>
                <a:gd name="connsiteY0" fmla="*/ 234950 h 331788"/>
                <a:gd name="connsiteX1" fmla="*/ 288209 w 328613"/>
                <a:gd name="connsiteY1" fmla="*/ 234950 h 331788"/>
                <a:gd name="connsiteX2" fmla="*/ 298451 w 328613"/>
                <a:gd name="connsiteY2" fmla="*/ 246716 h 331788"/>
                <a:gd name="connsiteX3" fmla="*/ 288209 w 328613"/>
                <a:gd name="connsiteY3" fmla="*/ 257175 h 331788"/>
                <a:gd name="connsiteX4" fmla="*/ 270286 w 328613"/>
                <a:gd name="connsiteY4" fmla="*/ 257175 h 331788"/>
                <a:gd name="connsiteX5" fmla="*/ 258763 w 328613"/>
                <a:gd name="connsiteY5" fmla="*/ 246716 h 331788"/>
                <a:gd name="connsiteX6" fmla="*/ 270286 w 328613"/>
                <a:gd name="connsiteY6" fmla="*/ 234950 h 331788"/>
                <a:gd name="connsiteX7" fmla="*/ 45167 w 328613"/>
                <a:gd name="connsiteY7" fmla="*/ 234950 h 331788"/>
                <a:gd name="connsiteX8" fmla="*/ 63090 w 328613"/>
                <a:gd name="connsiteY8" fmla="*/ 234950 h 331788"/>
                <a:gd name="connsiteX9" fmla="*/ 74613 w 328613"/>
                <a:gd name="connsiteY9" fmla="*/ 246716 h 331788"/>
                <a:gd name="connsiteX10" fmla="*/ 63090 w 328613"/>
                <a:gd name="connsiteY10" fmla="*/ 257175 h 331788"/>
                <a:gd name="connsiteX11" fmla="*/ 45167 w 328613"/>
                <a:gd name="connsiteY11" fmla="*/ 257175 h 331788"/>
                <a:gd name="connsiteX12" fmla="*/ 34925 w 328613"/>
                <a:gd name="connsiteY12" fmla="*/ 246716 h 331788"/>
                <a:gd name="connsiteX13" fmla="*/ 45167 w 328613"/>
                <a:gd name="connsiteY13" fmla="*/ 234950 h 331788"/>
                <a:gd name="connsiteX14" fmla="*/ 184561 w 328613"/>
                <a:gd name="connsiteY14" fmla="*/ 217488 h 331788"/>
                <a:gd name="connsiteX15" fmla="*/ 202484 w 328613"/>
                <a:gd name="connsiteY15" fmla="*/ 217488 h 331788"/>
                <a:gd name="connsiteX16" fmla="*/ 212726 w 328613"/>
                <a:gd name="connsiteY16" fmla="*/ 229254 h 331788"/>
                <a:gd name="connsiteX17" fmla="*/ 202484 w 328613"/>
                <a:gd name="connsiteY17" fmla="*/ 239713 h 331788"/>
                <a:gd name="connsiteX18" fmla="*/ 184561 w 328613"/>
                <a:gd name="connsiteY18" fmla="*/ 239713 h 331788"/>
                <a:gd name="connsiteX19" fmla="*/ 173038 w 328613"/>
                <a:gd name="connsiteY19" fmla="*/ 229254 h 331788"/>
                <a:gd name="connsiteX20" fmla="*/ 184561 w 328613"/>
                <a:gd name="connsiteY20" fmla="*/ 217488 h 331788"/>
                <a:gd name="connsiteX21" fmla="*/ 130585 w 328613"/>
                <a:gd name="connsiteY21" fmla="*/ 217488 h 331788"/>
                <a:gd name="connsiteX22" fmla="*/ 148509 w 328613"/>
                <a:gd name="connsiteY22" fmla="*/ 217488 h 331788"/>
                <a:gd name="connsiteX23" fmla="*/ 158751 w 328613"/>
                <a:gd name="connsiteY23" fmla="*/ 229254 h 331788"/>
                <a:gd name="connsiteX24" fmla="*/ 148509 w 328613"/>
                <a:gd name="connsiteY24" fmla="*/ 239713 h 331788"/>
                <a:gd name="connsiteX25" fmla="*/ 130585 w 328613"/>
                <a:gd name="connsiteY25" fmla="*/ 239713 h 331788"/>
                <a:gd name="connsiteX26" fmla="*/ 119063 w 328613"/>
                <a:gd name="connsiteY26" fmla="*/ 229254 h 331788"/>
                <a:gd name="connsiteX27" fmla="*/ 130585 w 328613"/>
                <a:gd name="connsiteY27" fmla="*/ 217488 h 331788"/>
                <a:gd name="connsiteX28" fmla="*/ 270286 w 328613"/>
                <a:gd name="connsiteY28" fmla="*/ 200025 h 331788"/>
                <a:gd name="connsiteX29" fmla="*/ 288209 w 328613"/>
                <a:gd name="connsiteY29" fmla="*/ 200025 h 331788"/>
                <a:gd name="connsiteX30" fmla="*/ 298451 w 328613"/>
                <a:gd name="connsiteY30" fmla="*/ 210951 h 331788"/>
                <a:gd name="connsiteX31" fmla="*/ 288209 w 328613"/>
                <a:gd name="connsiteY31" fmla="*/ 220663 h 331788"/>
                <a:gd name="connsiteX32" fmla="*/ 270286 w 328613"/>
                <a:gd name="connsiteY32" fmla="*/ 220663 h 331788"/>
                <a:gd name="connsiteX33" fmla="*/ 258763 w 328613"/>
                <a:gd name="connsiteY33" fmla="*/ 210951 h 331788"/>
                <a:gd name="connsiteX34" fmla="*/ 270286 w 328613"/>
                <a:gd name="connsiteY34" fmla="*/ 200025 h 331788"/>
                <a:gd name="connsiteX35" fmla="*/ 45167 w 328613"/>
                <a:gd name="connsiteY35" fmla="*/ 200025 h 331788"/>
                <a:gd name="connsiteX36" fmla="*/ 63090 w 328613"/>
                <a:gd name="connsiteY36" fmla="*/ 200025 h 331788"/>
                <a:gd name="connsiteX37" fmla="*/ 74613 w 328613"/>
                <a:gd name="connsiteY37" fmla="*/ 210951 h 331788"/>
                <a:gd name="connsiteX38" fmla="*/ 63090 w 328613"/>
                <a:gd name="connsiteY38" fmla="*/ 220663 h 331788"/>
                <a:gd name="connsiteX39" fmla="*/ 45167 w 328613"/>
                <a:gd name="connsiteY39" fmla="*/ 220663 h 331788"/>
                <a:gd name="connsiteX40" fmla="*/ 34925 w 328613"/>
                <a:gd name="connsiteY40" fmla="*/ 210951 h 331788"/>
                <a:gd name="connsiteX41" fmla="*/ 45167 w 328613"/>
                <a:gd name="connsiteY41" fmla="*/ 200025 h 331788"/>
                <a:gd name="connsiteX42" fmla="*/ 184561 w 328613"/>
                <a:gd name="connsiteY42" fmla="*/ 180975 h 331788"/>
                <a:gd name="connsiteX43" fmla="*/ 202484 w 328613"/>
                <a:gd name="connsiteY43" fmla="*/ 180975 h 331788"/>
                <a:gd name="connsiteX44" fmla="*/ 212726 w 328613"/>
                <a:gd name="connsiteY44" fmla="*/ 192741 h 331788"/>
                <a:gd name="connsiteX45" fmla="*/ 202484 w 328613"/>
                <a:gd name="connsiteY45" fmla="*/ 203200 h 331788"/>
                <a:gd name="connsiteX46" fmla="*/ 184561 w 328613"/>
                <a:gd name="connsiteY46" fmla="*/ 203200 h 331788"/>
                <a:gd name="connsiteX47" fmla="*/ 173038 w 328613"/>
                <a:gd name="connsiteY47" fmla="*/ 192741 h 331788"/>
                <a:gd name="connsiteX48" fmla="*/ 184561 w 328613"/>
                <a:gd name="connsiteY48" fmla="*/ 180975 h 331788"/>
                <a:gd name="connsiteX49" fmla="*/ 130585 w 328613"/>
                <a:gd name="connsiteY49" fmla="*/ 180975 h 331788"/>
                <a:gd name="connsiteX50" fmla="*/ 148509 w 328613"/>
                <a:gd name="connsiteY50" fmla="*/ 180975 h 331788"/>
                <a:gd name="connsiteX51" fmla="*/ 158751 w 328613"/>
                <a:gd name="connsiteY51" fmla="*/ 192741 h 331788"/>
                <a:gd name="connsiteX52" fmla="*/ 148509 w 328613"/>
                <a:gd name="connsiteY52" fmla="*/ 203200 h 331788"/>
                <a:gd name="connsiteX53" fmla="*/ 130585 w 328613"/>
                <a:gd name="connsiteY53" fmla="*/ 203200 h 331788"/>
                <a:gd name="connsiteX54" fmla="*/ 119063 w 328613"/>
                <a:gd name="connsiteY54" fmla="*/ 192741 h 331788"/>
                <a:gd name="connsiteX55" fmla="*/ 130585 w 328613"/>
                <a:gd name="connsiteY55" fmla="*/ 180975 h 331788"/>
                <a:gd name="connsiteX56" fmla="*/ 270286 w 328613"/>
                <a:gd name="connsiteY56" fmla="*/ 163513 h 331788"/>
                <a:gd name="connsiteX57" fmla="*/ 288209 w 328613"/>
                <a:gd name="connsiteY57" fmla="*/ 163513 h 331788"/>
                <a:gd name="connsiteX58" fmla="*/ 298451 w 328613"/>
                <a:gd name="connsiteY58" fmla="*/ 175279 h 331788"/>
                <a:gd name="connsiteX59" fmla="*/ 288209 w 328613"/>
                <a:gd name="connsiteY59" fmla="*/ 185738 h 331788"/>
                <a:gd name="connsiteX60" fmla="*/ 270286 w 328613"/>
                <a:gd name="connsiteY60" fmla="*/ 185738 h 331788"/>
                <a:gd name="connsiteX61" fmla="*/ 258763 w 328613"/>
                <a:gd name="connsiteY61" fmla="*/ 175279 h 331788"/>
                <a:gd name="connsiteX62" fmla="*/ 270286 w 328613"/>
                <a:gd name="connsiteY62" fmla="*/ 163513 h 331788"/>
                <a:gd name="connsiteX63" fmla="*/ 45167 w 328613"/>
                <a:gd name="connsiteY63" fmla="*/ 163513 h 331788"/>
                <a:gd name="connsiteX64" fmla="*/ 63090 w 328613"/>
                <a:gd name="connsiteY64" fmla="*/ 163513 h 331788"/>
                <a:gd name="connsiteX65" fmla="*/ 74613 w 328613"/>
                <a:gd name="connsiteY65" fmla="*/ 175279 h 331788"/>
                <a:gd name="connsiteX66" fmla="*/ 63090 w 328613"/>
                <a:gd name="connsiteY66" fmla="*/ 185738 h 331788"/>
                <a:gd name="connsiteX67" fmla="*/ 45167 w 328613"/>
                <a:gd name="connsiteY67" fmla="*/ 185738 h 331788"/>
                <a:gd name="connsiteX68" fmla="*/ 34925 w 328613"/>
                <a:gd name="connsiteY68" fmla="*/ 175279 h 331788"/>
                <a:gd name="connsiteX69" fmla="*/ 45167 w 328613"/>
                <a:gd name="connsiteY69" fmla="*/ 163513 h 331788"/>
                <a:gd name="connsiteX70" fmla="*/ 249238 w 328613"/>
                <a:gd name="connsiteY70" fmla="*/ 149225 h 331788"/>
                <a:gd name="connsiteX71" fmla="*/ 249238 w 328613"/>
                <a:gd name="connsiteY71" fmla="*/ 309563 h 331788"/>
                <a:gd name="connsiteX72" fmla="*/ 306388 w 328613"/>
                <a:gd name="connsiteY72" fmla="*/ 309563 h 331788"/>
                <a:gd name="connsiteX73" fmla="*/ 306388 w 328613"/>
                <a:gd name="connsiteY73" fmla="*/ 149225 h 331788"/>
                <a:gd name="connsiteX74" fmla="*/ 22225 w 328613"/>
                <a:gd name="connsiteY74" fmla="*/ 149225 h 331788"/>
                <a:gd name="connsiteX75" fmla="*/ 22225 w 328613"/>
                <a:gd name="connsiteY75" fmla="*/ 309563 h 331788"/>
                <a:gd name="connsiteX76" fmla="*/ 80963 w 328613"/>
                <a:gd name="connsiteY76" fmla="*/ 309563 h 331788"/>
                <a:gd name="connsiteX77" fmla="*/ 80963 w 328613"/>
                <a:gd name="connsiteY77" fmla="*/ 149225 h 331788"/>
                <a:gd name="connsiteX78" fmla="*/ 184561 w 328613"/>
                <a:gd name="connsiteY78" fmla="*/ 144463 h 331788"/>
                <a:gd name="connsiteX79" fmla="*/ 202484 w 328613"/>
                <a:gd name="connsiteY79" fmla="*/ 144463 h 331788"/>
                <a:gd name="connsiteX80" fmla="*/ 212726 w 328613"/>
                <a:gd name="connsiteY80" fmla="*/ 156229 h 331788"/>
                <a:gd name="connsiteX81" fmla="*/ 202484 w 328613"/>
                <a:gd name="connsiteY81" fmla="*/ 166688 h 331788"/>
                <a:gd name="connsiteX82" fmla="*/ 184561 w 328613"/>
                <a:gd name="connsiteY82" fmla="*/ 166688 h 331788"/>
                <a:gd name="connsiteX83" fmla="*/ 173038 w 328613"/>
                <a:gd name="connsiteY83" fmla="*/ 156229 h 331788"/>
                <a:gd name="connsiteX84" fmla="*/ 184561 w 328613"/>
                <a:gd name="connsiteY84" fmla="*/ 144463 h 331788"/>
                <a:gd name="connsiteX85" fmla="*/ 130585 w 328613"/>
                <a:gd name="connsiteY85" fmla="*/ 144463 h 331788"/>
                <a:gd name="connsiteX86" fmla="*/ 148509 w 328613"/>
                <a:gd name="connsiteY86" fmla="*/ 144463 h 331788"/>
                <a:gd name="connsiteX87" fmla="*/ 158751 w 328613"/>
                <a:gd name="connsiteY87" fmla="*/ 156229 h 331788"/>
                <a:gd name="connsiteX88" fmla="*/ 148509 w 328613"/>
                <a:gd name="connsiteY88" fmla="*/ 166688 h 331788"/>
                <a:gd name="connsiteX89" fmla="*/ 130585 w 328613"/>
                <a:gd name="connsiteY89" fmla="*/ 166688 h 331788"/>
                <a:gd name="connsiteX90" fmla="*/ 119063 w 328613"/>
                <a:gd name="connsiteY90" fmla="*/ 156229 h 331788"/>
                <a:gd name="connsiteX91" fmla="*/ 130585 w 328613"/>
                <a:gd name="connsiteY91" fmla="*/ 144463 h 331788"/>
                <a:gd name="connsiteX92" fmla="*/ 165100 w 328613"/>
                <a:gd name="connsiteY92" fmla="*/ 95250 h 331788"/>
                <a:gd name="connsiteX93" fmla="*/ 103188 w 328613"/>
                <a:gd name="connsiteY93" fmla="*/ 127000 h 331788"/>
                <a:gd name="connsiteX94" fmla="*/ 103188 w 328613"/>
                <a:gd name="connsiteY94" fmla="*/ 309563 h 331788"/>
                <a:gd name="connsiteX95" fmla="*/ 227013 w 328613"/>
                <a:gd name="connsiteY95" fmla="*/ 309563 h 331788"/>
                <a:gd name="connsiteX96" fmla="*/ 227013 w 328613"/>
                <a:gd name="connsiteY96" fmla="*/ 127000 h 331788"/>
                <a:gd name="connsiteX97" fmla="*/ 176213 w 328613"/>
                <a:gd name="connsiteY97" fmla="*/ 23813 h 331788"/>
                <a:gd name="connsiteX98" fmla="*/ 176213 w 328613"/>
                <a:gd name="connsiteY98" fmla="*/ 34926 h 331788"/>
                <a:gd name="connsiteX99" fmla="*/ 200026 w 328613"/>
                <a:gd name="connsiteY99" fmla="*/ 30163 h 331788"/>
                <a:gd name="connsiteX100" fmla="*/ 168852 w 328613"/>
                <a:gd name="connsiteY100" fmla="*/ 0 h 331788"/>
                <a:gd name="connsiteX101" fmla="*/ 223405 w 328613"/>
                <a:gd name="connsiteY101" fmla="*/ 18145 h 331788"/>
                <a:gd name="connsiteX102" fmla="*/ 231198 w 328613"/>
                <a:gd name="connsiteY102" fmla="*/ 29809 h 331788"/>
                <a:gd name="connsiteX103" fmla="*/ 223405 w 328613"/>
                <a:gd name="connsiteY103" fmla="*/ 40177 h 331788"/>
                <a:gd name="connsiteX104" fmla="*/ 176646 w 328613"/>
                <a:gd name="connsiteY104" fmla="*/ 55730 h 331788"/>
                <a:gd name="connsiteX105" fmla="*/ 176646 w 328613"/>
                <a:gd name="connsiteY105" fmla="*/ 76467 h 331788"/>
                <a:gd name="connsiteX106" fmla="*/ 242888 w 328613"/>
                <a:gd name="connsiteY106" fmla="*/ 110164 h 331788"/>
                <a:gd name="connsiteX107" fmla="*/ 249382 w 328613"/>
                <a:gd name="connsiteY107" fmla="*/ 120532 h 331788"/>
                <a:gd name="connsiteX108" fmla="*/ 249382 w 328613"/>
                <a:gd name="connsiteY108" fmla="*/ 127013 h 331788"/>
                <a:gd name="connsiteX109" fmla="*/ 316923 w 328613"/>
                <a:gd name="connsiteY109" fmla="*/ 127013 h 331788"/>
                <a:gd name="connsiteX110" fmla="*/ 328613 w 328613"/>
                <a:gd name="connsiteY110" fmla="*/ 138677 h 331788"/>
                <a:gd name="connsiteX111" fmla="*/ 328613 w 328613"/>
                <a:gd name="connsiteY111" fmla="*/ 320124 h 331788"/>
                <a:gd name="connsiteX112" fmla="*/ 316923 w 328613"/>
                <a:gd name="connsiteY112" fmla="*/ 331788 h 331788"/>
                <a:gd name="connsiteX113" fmla="*/ 11690 w 328613"/>
                <a:gd name="connsiteY113" fmla="*/ 331788 h 331788"/>
                <a:gd name="connsiteX114" fmla="*/ 0 w 328613"/>
                <a:gd name="connsiteY114" fmla="*/ 320124 h 331788"/>
                <a:gd name="connsiteX115" fmla="*/ 0 w 328613"/>
                <a:gd name="connsiteY115" fmla="*/ 138677 h 331788"/>
                <a:gd name="connsiteX116" fmla="*/ 11690 w 328613"/>
                <a:gd name="connsiteY116" fmla="*/ 127013 h 331788"/>
                <a:gd name="connsiteX117" fmla="*/ 80529 w 328613"/>
                <a:gd name="connsiteY117" fmla="*/ 127013 h 331788"/>
                <a:gd name="connsiteX118" fmla="*/ 80529 w 328613"/>
                <a:gd name="connsiteY118" fmla="*/ 120532 h 331788"/>
                <a:gd name="connsiteX119" fmla="*/ 87024 w 328613"/>
                <a:gd name="connsiteY119" fmla="*/ 110164 h 331788"/>
                <a:gd name="connsiteX120" fmla="*/ 154565 w 328613"/>
                <a:gd name="connsiteY120" fmla="*/ 76467 h 331788"/>
                <a:gd name="connsiteX121" fmla="*/ 154565 w 328613"/>
                <a:gd name="connsiteY121" fmla="*/ 11664 h 331788"/>
                <a:gd name="connsiteX122" fmla="*/ 158461 w 328613"/>
                <a:gd name="connsiteY122" fmla="*/ 2592 h 331788"/>
                <a:gd name="connsiteX123" fmla="*/ 168852 w 328613"/>
                <a:gd name="connsiteY123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328613" h="331788">
                  <a:moveTo>
                    <a:pt x="270286" y="234950"/>
                  </a:moveTo>
                  <a:cubicBezTo>
                    <a:pt x="270286" y="234950"/>
                    <a:pt x="270286" y="234950"/>
                    <a:pt x="288209" y="234950"/>
                  </a:cubicBezTo>
                  <a:cubicBezTo>
                    <a:pt x="293330" y="234950"/>
                    <a:pt x="298451" y="240179"/>
                    <a:pt x="298451" y="246716"/>
                  </a:cubicBezTo>
                  <a:cubicBezTo>
                    <a:pt x="298451" y="253253"/>
                    <a:pt x="293330" y="257175"/>
                    <a:pt x="288209" y="257175"/>
                  </a:cubicBezTo>
                  <a:cubicBezTo>
                    <a:pt x="288209" y="257175"/>
                    <a:pt x="288209" y="257175"/>
                    <a:pt x="270286" y="257175"/>
                  </a:cubicBezTo>
                  <a:cubicBezTo>
                    <a:pt x="263884" y="257175"/>
                    <a:pt x="258763" y="253253"/>
                    <a:pt x="258763" y="246716"/>
                  </a:cubicBezTo>
                  <a:cubicBezTo>
                    <a:pt x="258763" y="240179"/>
                    <a:pt x="263884" y="234950"/>
                    <a:pt x="270286" y="234950"/>
                  </a:cubicBezTo>
                  <a:close/>
                  <a:moveTo>
                    <a:pt x="45167" y="234950"/>
                  </a:moveTo>
                  <a:cubicBezTo>
                    <a:pt x="45167" y="234950"/>
                    <a:pt x="45167" y="234950"/>
                    <a:pt x="63090" y="234950"/>
                  </a:cubicBezTo>
                  <a:cubicBezTo>
                    <a:pt x="69492" y="234950"/>
                    <a:pt x="74613" y="240179"/>
                    <a:pt x="74613" y="246716"/>
                  </a:cubicBezTo>
                  <a:cubicBezTo>
                    <a:pt x="74613" y="253253"/>
                    <a:pt x="69492" y="257175"/>
                    <a:pt x="63090" y="257175"/>
                  </a:cubicBezTo>
                  <a:cubicBezTo>
                    <a:pt x="63090" y="257175"/>
                    <a:pt x="63090" y="257175"/>
                    <a:pt x="45167" y="257175"/>
                  </a:cubicBezTo>
                  <a:cubicBezTo>
                    <a:pt x="38766" y="257175"/>
                    <a:pt x="34925" y="253253"/>
                    <a:pt x="34925" y="246716"/>
                  </a:cubicBezTo>
                  <a:cubicBezTo>
                    <a:pt x="34925" y="240179"/>
                    <a:pt x="38766" y="234950"/>
                    <a:pt x="45167" y="234950"/>
                  </a:cubicBezTo>
                  <a:close/>
                  <a:moveTo>
                    <a:pt x="184561" y="217488"/>
                  </a:moveTo>
                  <a:cubicBezTo>
                    <a:pt x="184561" y="217488"/>
                    <a:pt x="184561" y="217488"/>
                    <a:pt x="202484" y="217488"/>
                  </a:cubicBezTo>
                  <a:cubicBezTo>
                    <a:pt x="208885" y="217488"/>
                    <a:pt x="212726" y="222717"/>
                    <a:pt x="212726" y="229254"/>
                  </a:cubicBezTo>
                  <a:cubicBezTo>
                    <a:pt x="212726" y="235791"/>
                    <a:pt x="208885" y="239713"/>
                    <a:pt x="202484" y="239713"/>
                  </a:cubicBezTo>
                  <a:cubicBezTo>
                    <a:pt x="202484" y="239713"/>
                    <a:pt x="202484" y="239713"/>
                    <a:pt x="184561" y="239713"/>
                  </a:cubicBezTo>
                  <a:cubicBezTo>
                    <a:pt x="178159" y="239713"/>
                    <a:pt x="173038" y="235791"/>
                    <a:pt x="173038" y="229254"/>
                  </a:cubicBezTo>
                  <a:cubicBezTo>
                    <a:pt x="173038" y="222717"/>
                    <a:pt x="178159" y="217488"/>
                    <a:pt x="184561" y="217488"/>
                  </a:cubicBezTo>
                  <a:close/>
                  <a:moveTo>
                    <a:pt x="130585" y="217488"/>
                  </a:moveTo>
                  <a:cubicBezTo>
                    <a:pt x="130585" y="217488"/>
                    <a:pt x="130585" y="217488"/>
                    <a:pt x="148509" y="217488"/>
                  </a:cubicBezTo>
                  <a:cubicBezTo>
                    <a:pt x="154910" y="217488"/>
                    <a:pt x="158751" y="222717"/>
                    <a:pt x="158751" y="229254"/>
                  </a:cubicBezTo>
                  <a:cubicBezTo>
                    <a:pt x="158751" y="235791"/>
                    <a:pt x="154910" y="239713"/>
                    <a:pt x="148509" y="239713"/>
                  </a:cubicBezTo>
                  <a:cubicBezTo>
                    <a:pt x="148509" y="239713"/>
                    <a:pt x="148509" y="239713"/>
                    <a:pt x="130585" y="239713"/>
                  </a:cubicBezTo>
                  <a:cubicBezTo>
                    <a:pt x="124184" y="239713"/>
                    <a:pt x="119063" y="235791"/>
                    <a:pt x="119063" y="229254"/>
                  </a:cubicBezTo>
                  <a:cubicBezTo>
                    <a:pt x="119063" y="222717"/>
                    <a:pt x="124184" y="217488"/>
                    <a:pt x="130585" y="217488"/>
                  </a:cubicBezTo>
                  <a:close/>
                  <a:moveTo>
                    <a:pt x="270286" y="200025"/>
                  </a:moveTo>
                  <a:cubicBezTo>
                    <a:pt x="270286" y="200025"/>
                    <a:pt x="270286" y="200025"/>
                    <a:pt x="288209" y="200025"/>
                  </a:cubicBezTo>
                  <a:cubicBezTo>
                    <a:pt x="293330" y="200025"/>
                    <a:pt x="298451" y="204881"/>
                    <a:pt x="298451" y="210951"/>
                  </a:cubicBezTo>
                  <a:cubicBezTo>
                    <a:pt x="298451" y="217021"/>
                    <a:pt x="293330" y="220663"/>
                    <a:pt x="288209" y="220663"/>
                  </a:cubicBezTo>
                  <a:cubicBezTo>
                    <a:pt x="288209" y="220663"/>
                    <a:pt x="288209" y="220663"/>
                    <a:pt x="270286" y="220663"/>
                  </a:cubicBezTo>
                  <a:cubicBezTo>
                    <a:pt x="263884" y="220663"/>
                    <a:pt x="258763" y="217021"/>
                    <a:pt x="258763" y="210951"/>
                  </a:cubicBezTo>
                  <a:cubicBezTo>
                    <a:pt x="258763" y="204881"/>
                    <a:pt x="263884" y="200025"/>
                    <a:pt x="270286" y="200025"/>
                  </a:cubicBezTo>
                  <a:close/>
                  <a:moveTo>
                    <a:pt x="45167" y="200025"/>
                  </a:moveTo>
                  <a:cubicBezTo>
                    <a:pt x="45167" y="200025"/>
                    <a:pt x="45167" y="200025"/>
                    <a:pt x="63090" y="200025"/>
                  </a:cubicBezTo>
                  <a:cubicBezTo>
                    <a:pt x="69492" y="200025"/>
                    <a:pt x="74613" y="204881"/>
                    <a:pt x="74613" y="210951"/>
                  </a:cubicBezTo>
                  <a:cubicBezTo>
                    <a:pt x="74613" y="217021"/>
                    <a:pt x="69492" y="220663"/>
                    <a:pt x="63090" y="220663"/>
                  </a:cubicBezTo>
                  <a:cubicBezTo>
                    <a:pt x="63090" y="220663"/>
                    <a:pt x="63090" y="220663"/>
                    <a:pt x="45167" y="220663"/>
                  </a:cubicBezTo>
                  <a:cubicBezTo>
                    <a:pt x="38766" y="220663"/>
                    <a:pt x="34925" y="217021"/>
                    <a:pt x="34925" y="210951"/>
                  </a:cubicBezTo>
                  <a:cubicBezTo>
                    <a:pt x="34925" y="204881"/>
                    <a:pt x="38766" y="200025"/>
                    <a:pt x="45167" y="200025"/>
                  </a:cubicBezTo>
                  <a:close/>
                  <a:moveTo>
                    <a:pt x="184561" y="180975"/>
                  </a:moveTo>
                  <a:cubicBezTo>
                    <a:pt x="184561" y="180975"/>
                    <a:pt x="184561" y="180975"/>
                    <a:pt x="202484" y="180975"/>
                  </a:cubicBezTo>
                  <a:cubicBezTo>
                    <a:pt x="208885" y="180975"/>
                    <a:pt x="212726" y="186204"/>
                    <a:pt x="212726" y="192741"/>
                  </a:cubicBezTo>
                  <a:cubicBezTo>
                    <a:pt x="212726" y="199278"/>
                    <a:pt x="208885" y="203200"/>
                    <a:pt x="202484" y="203200"/>
                  </a:cubicBezTo>
                  <a:cubicBezTo>
                    <a:pt x="202484" y="203200"/>
                    <a:pt x="202484" y="203200"/>
                    <a:pt x="184561" y="203200"/>
                  </a:cubicBezTo>
                  <a:cubicBezTo>
                    <a:pt x="178159" y="203200"/>
                    <a:pt x="173038" y="199278"/>
                    <a:pt x="173038" y="192741"/>
                  </a:cubicBezTo>
                  <a:cubicBezTo>
                    <a:pt x="173038" y="186204"/>
                    <a:pt x="178159" y="180975"/>
                    <a:pt x="184561" y="180975"/>
                  </a:cubicBezTo>
                  <a:close/>
                  <a:moveTo>
                    <a:pt x="130585" y="180975"/>
                  </a:moveTo>
                  <a:cubicBezTo>
                    <a:pt x="130585" y="180975"/>
                    <a:pt x="130585" y="180975"/>
                    <a:pt x="148509" y="180975"/>
                  </a:cubicBezTo>
                  <a:cubicBezTo>
                    <a:pt x="154910" y="180975"/>
                    <a:pt x="158751" y="186204"/>
                    <a:pt x="158751" y="192741"/>
                  </a:cubicBezTo>
                  <a:cubicBezTo>
                    <a:pt x="158751" y="199278"/>
                    <a:pt x="154910" y="203200"/>
                    <a:pt x="148509" y="203200"/>
                  </a:cubicBezTo>
                  <a:cubicBezTo>
                    <a:pt x="148509" y="203200"/>
                    <a:pt x="148509" y="203200"/>
                    <a:pt x="130585" y="203200"/>
                  </a:cubicBezTo>
                  <a:cubicBezTo>
                    <a:pt x="124184" y="203200"/>
                    <a:pt x="119063" y="199278"/>
                    <a:pt x="119063" y="192741"/>
                  </a:cubicBezTo>
                  <a:cubicBezTo>
                    <a:pt x="119063" y="186204"/>
                    <a:pt x="124184" y="180975"/>
                    <a:pt x="130585" y="180975"/>
                  </a:cubicBezTo>
                  <a:close/>
                  <a:moveTo>
                    <a:pt x="270286" y="163513"/>
                  </a:moveTo>
                  <a:cubicBezTo>
                    <a:pt x="270286" y="163513"/>
                    <a:pt x="270286" y="163513"/>
                    <a:pt x="288209" y="163513"/>
                  </a:cubicBezTo>
                  <a:cubicBezTo>
                    <a:pt x="293330" y="163513"/>
                    <a:pt x="298451" y="168742"/>
                    <a:pt x="298451" y="175279"/>
                  </a:cubicBezTo>
                  <a:cubicBezTo>
                    <a:pt x="298451" y="180509"/>
                    <a:pt x="293330" y="185738"/>
                    <a:pt x="288209" y="185738"/>
                  </a:cubicBezTo>
                  <a:cubicBezTo>
                    <a:pt x="288209" y="185738"/>
                    <a:pt x="288209" y="185738"/>
                    <a:pt x="270286" y="185738"/>
                  </a:cubicBezTo>
                  <a:cubicBezTo>
                    <a:pt x="263884" y="185738"/>
                    <a:pt x="258763" y="180509"/>
                    <a:pt x="258763" y="175279"/>
                  </a:cubicBezTo>
                  <a:cubicBezTo>
                    <a:pt x="258763" y="168742"/>
                    <a:pt x="263884" y="163513"/>
                    <a:pt x="270286" y="163513"/>
                  </a:cubicBezTo>
                  <a:close/>
                  <a:moveTo>
                    <a:pt x="45167" y="163513"/>
                  </a:moveTo>
                  <a:cubicBezTo>
                    <a:pt x="45167" y="163513"/>
                    <a:pt x="45167" y="163513"/>
                    <a:pt x="63090" y="163513"/>
                  </a:cubicBezTo>
                  <a:cubicBezTo>
                    <a:pt x="69492" y="163513"/>
                    <a:pt x="74613" y="168742"/>
                    <a:pt x="74613" y="175279"/>
                  </a:cubicBezTo>
                  <a:cubicBezTo>
                    <a:pt x="74613" y="180509"/>
                    <a:pt x="69492" y="185738"/>
                    <a:pt x="63090" y="185738"/>
                  </a:cubicBezTo>
                  <a:cubicBezTo>
                    <a:pt x="63090" y="185738"/>
                    <a:pt x="63090" y="185738"/>
                    <a:pt x="45167" y="185738"/>
                  </a:cubicBezTo>
                  <a:cubicBezTo>
                    <a:pt x="38766" y="185738"/>
                    <a:pt x="34925" y="180509"/>
                    <a:pt x="34925" y="175279"/>
                  </a:cubicBezTo>
                  <a:cubicBezTo>
                    <a:pt x="34925" y="168742"/>
                    <a:pt x="38766" y="163513"/>
                    <a:pt x="45167" y="163513"/>
                  </a:cubicBezTo>
                  <a:close/>
                  <a:moveTo>
                    <a:pt x="249238" y="149225"/>
                  </a:moveTo>
                  <a:lnTo>
                    <a:pt x="249238" y="309563"/>
                  </a:lnTo>
                  <a:lnTo>
                    <a:pt x="306388" y="309563"/>
                  </a:lnTo>
                  <a:lnTo>
                    <a:pt x="306388" y="149225"/>
                  </a:lnTo>
                  <a:close/>
                  <a:moveTo>
                    <a:pt x="22225" y="149225"/>
                  </a:moveTo>
                  <a:lnTo>
                    <a:pt x="22225" y="309563"/>
                  </a:lnTo>
                  <a:lnTo>
                    <a:pt x="80963" y="309563"/>
                  </a:lnTo>
                  <a:lnTo>
                    <a:pt x="80963" y="149225"/>
                  </a:lnTo>
                  <a:close/>
                  <a:moveTo>
                    <a:pt x="184561" y="144463"/>
                  </a:moveTo>
                  <a:cubicBezTo>
                    <a:pt x="184561" y="144463"/>
                    <a:pt x="184561" y="144463"/>
                    <a:pt x="202484" y="144463"/>
                  </a:cubicBezTo>
                  <a:cubicBezTo>
                    <a:pt x="208885" y="144463"/>
                    <a:pt x="212726" y="149692"/>
                    <a:pt x="212726" y="156229"/>
                  </a:cubicBezTo>
                  <a:cubicBezTo>
                    <a:pt x="212726" y="161459"/>
                    <a:pt x="208885" y="166688"/>
                    <a:pt x="202484" y="166688"/>
                  </a:cubicBezTo>
                  <a:cubicBezTo>
                    <a:pt x="202484" y="166688"/>
                    <a:pt x="202484" y="166688"/>
                    <a:pt x="184561" y="166688"/>
                  </a:cubicBezTo>
                  <a:cubicBezTo>
                    <a:pt x="178159" y="166688"/>
                    <a:pt x="173038" y="161459"/>
                    <a:pt x="173038" y="156229"/>
                  </a:cubicBezTo>
                  <a:cubicBezTo>
                    <a:pt x="173038" y="149692"/>
                    <a:pt x="178159" y="144463"/>
                    <a:pt x="184561" y="144463"/>
                  </a:cubicBezTo>
                  <a:close/>
                  <a:moveTo>
                    <a:pt x="130585" y="144463"/>
                  </a:moveTo>
                  <a:cubicBezTo>
                    <a:pt x="130585" y="144463"/>
                    <a:pt x="130585" y="144463"/>
                    <a:pt x="148509" y="144463"/>
                  </a:cubicBezTo>
                  <a:cubicBezTo>
                    <a:pt x="154910" y="144463"/>
                    <a:pt x="158751" y="149692"/>
                    <a:pt x="158751" y="156229"/>
                  </a:cubicBezTo>
                  <a:cubicBezTo>
                    <a:pt x="158751" y="161459"/>
                    <a:pt x="154910" y="166688"/>
                    <a:pt x="148509" y="166688"/>
                  </a:cubicBezTo>
                  <a:cubicBezTo>
                    <a:pt x="148509" y="166688"/>
                    <a:pt x="148509" y="166688"/>
                    <a:pt x="130585" y="166688"/>
                  </a:cubicBezTo>
                  <a:cubicBezTo>
                    <a:pt x="124184" y="166688"/>
                    <a:pt x="119063" y="161459"/>
                    <a:pt x="119063" y="156229"/>
                  </a:cubicBezTo>
                  <a:cubicBezTo>
                    <a:pt x="119063" y="149692"/>
                    <a:pt x="124184" y="144463"/>
                    <a:pt x="130585" y="144463"/>
                  </a:cubicBezTo>
                  <a:close/>
                  <a:moveTo>
                    <a:pt x="165100" y="95250"/>
                  </a:moveTo>
                  <a:lnTo>
                    <a:pt x="103188" y="127000"/>
                  </a:lnTo>
                  <a:lnTo>
                    <a:pt x="103188" y="309563"/>
                  </a:lnTo>
                  <a:lnTo>
                    <a:pt x="227013" y="309563"/>
                  </a:lnTo>
                  <a:lnTo>
                    <a:pt x="227013" y="127000"/>
                  </a:lnTo>
                  <a:close/>
                  <a:moveTo>
                    <a:pt x="176213" y="23813"/>
                  </a:moveTo>
                  <a:lnTo>
                    <a:pt x="176213" y="34926"/>
                  </a:lnTo>
                  <a:lnTo>
                    <a:pt x="200026" y="30163"/>
                  </a:lnTo>
                  <a:close/>
                  <a:moveTo>
                    <a:pt x="168852" y="0"/>
                  </a:moveTo>
                  <a:cubicBezTo>
                    <a:pt x="168852" y="0"/>
                    <a:pt x="168852" y="0"/>
                    <a:pt x="223405" y="18145"/>
                  </a:cubicBezTo>
                  <a:cubicBezTo>
                    <a:pt x="227302" y="20737"/>
                    <a:pt x="231198" y="24625"/>
                    <a:pt x="231198" y="29809"/>
                  </a:cubicBezTo>
                  <a:cubicBezTo>
                    <a:pt x="231198" y="33697"/>
                    <a:pt x="227302" y="37585"/>
                    <a:pt x="223405" y="40177"/>
                  </a:cubicBezTo>
                  <a:cubicBezTo>
                    <a:pt x="223405" y="40177"/>
                    <a:pt x="223405" y="40177"/>
                    <a:pt x="176646" y="55730"/>
                  </a:cubicBezTo>
                  <a:cubicBezTo>
                    <a:pt x="176646" y="55730"/>
                    <a:pt x="176646" y="55730"/>
                    <a:pt x="176646" y="76467"/>
                  </a:cubicBezTo>
                  <a:cubicBezTo>
                    <a:pt x="176646" y="76467"/>
                    <a:pt x="176646" y="76467"/>
                    <a:pt x="242888" y="110164"/>
                  </a:cubicBezTo>
                  <a:cubicBezTo>
                    <a:pt x="246785" y="112756"/>
                    <a:pt x="249382" y="115348"/>
                    <a:pt x="249382" y="120532"/>
                  </a:cubicBezTo>
                  <a:cubicBezTo>
                    <a:pt x="249382" y="120532"/>
                    <a:pt x="249382" y="120532"/>
                    <a:pt x="249382" y="127013"/>
                  </a:cubicBezTo>
                  <a:cubicBezTo>
                    <a:pt x="249382" y="127013"/>
                    <a:pt x="249382" y="127013"/>
                    <a:pt x="316923" y="127013"/>
                  </a:cubicBezTo>
                  <a:cubicBezTo>
                    <a:pt x="323418" y="127013"/>
                    <a:pt x="328613" y="132197"/>
                    <a:pt x="328613" y="138677"/>
                  </a:cubicBezTo>
                  <a:cubicBezTo>
                    <a:pt x="328613" y="138677"/>
                    <a:pt x="328613" y="138677"/>
                    <a:pt x="328613" y="320124"/>
                  </a:cubicBezTo>
                  <a:cubicBezTo>
                    <a:pt x="328613" y="326604"/>
                    <a:pt x="323418" y="331788"/>
                    <a:pt x="316923" y="331788"/>
                  </a:cubicBezTo>
                  <a:lnTo>
                    <a:pt x="11690" y="331788"/>
                  </a:lnTo>
                  <a:cubicBezTo>
                    <a:pt x="5195" y="331788"/>
                    <a:pt x="0" y="326604"/>
                    <a:pt x="0" y="320124"/>
                  </a:cubicBezTo>
                  <a:cubicBezTo>
                    <a:pt x="0" y="320124"/>
                    <a:pt x="0" y="320124"/>
                    <a:pt x="0" y="138677"/>
                  </a:cubicBezTo>
                  <a:cubicBezTo>
                    <a:pt x="0" y="132197"/>
                    <a:pt x="5195" y="127013"/>
                    <a:pt x="11690" y="127013"/>
                  </a:cubicBezTo>
                  <a:cubicBezTo>
                    <a:pt x="11690" y="127013"/>
                    <a:pt x="11690" y="127013"/>
                    <a:pt x="80529" y="127013"/>
                  </a:cubicBezTo>
                  <a:cubicBezTo>
                    <a:pt x="80529" y="127013"/>
                    <a:pt x="80529" y="127013"/>
                    <a:pt x="80529" y="120532"/>
                  </a:cubicBezTo>
                  <a:cubicBezTo>
                    <a:pt x="80529" y="115348"/>
                    <a:pt x="83127" y="112756"/>
                    <a:pt x="87024" y="110164"/>
                  </a:cubicBezTo>
                  <a:cubicBezTo>
                    <a:pt x="87024" y="110164"/>
                    <a:pt x="87024" y="110164"/>
                    <a:pt x="154565" y="76467"/>
                  </a:cubicBezTo>
                  <a:cubicBezTo>
                    <a:pt x="154565" y="76467"/>
                    <a:pt x="154565" y="76467"/>
                    <a:pt x="154565" y="11664"/>
                  </a:cubicBezTo>
                  <a:cubicBezTo>
                    <a:pt x="154565" y="7776"/>
                    <a:pt x="155864" y="3888"/>
                    <a:pt x="158461" y="2592"/>
                  </a:cubicBezTo>
                  <a:cubicBezTo>
                    <a:pt x="161059" y="0"/>
                    <a:pt x="164956" y="0"/>
                    <a:pt x="168852" y="0"/>
                  </a:cubicBezTo>
                  <a:close/>
                </a:path>
              </a:pathLst>
            </a:custGeom>
            <a:gradFill>
              <a:gsLst>
                <a:gs pos="87000">
                  <a:srgbClr val="2A9995">
                    <a:alpha val="40000"/>
                  </a:srgbClr>
                </a:gs>
                <a:gs pos="0">
                  <a:srgbClr val="8EE0DC">
                    <a:alpha val="78000"/>
                  </a:srgb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3" name="矩形 32"/>
          <p:cNvSpPr/>
          <p:nvPr/>
        </p:nvSpPr>
        <p:spPr>
          <a:xfrm>
            <a:off x="3360255" y="2469767"/>
            <a:ext cx="2241974" cy="42473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dirty="0" smtClean="0">
                <a:solidFill>
                  <a:srgbClr val="54D0CA"/>
                </a:solidFill>
              </a:rPr>
              <a:t>机器人功能需求文档</a:t>
            </a:r>
            <a:endParaRPr lang="zh-CN" altLang="en-US" b="1" dirty="0">
              <a:solidFill>
                <a:srgbClr val="54D0CA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259625" y="2444601"/>
            <a:ext cx="2241974" cy="42473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dirty="0">
                <a:solidFill>
                  <a:srgbClr val="54D0CA"/>
                </a:solidFill>
              </a:rPr>
              <a:t>机器</a:t>
            </a:r>
            <a:r>
              <a:rPr lang="zh-CN" altLang="en-US" b="1" dirty="0" smtClean="0">
                <a:solidFill>
                  <a:srgbClr val="54D0CA"/>
                </a:solidFill>
              </a:rPr>
              <a:t>人相关功能开发</a:t>
            </a:r>
            <a:endParaRPr lang="zh-CN" altLang="en-US" b="1" dirty="0">
              <a:solidFill>
                <a:srgbClr val="54D0CA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158995" y="2444601"/>
            <a:ext cx="2241974" cy="42473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dirty="0" smtClean="0">
                <a:solidFill>
                  <a:srgbClr val="54D0CA"/>
                </a:solidFill>
              </a:rPr>
              <a:t>配合压测机器人</a:t>
            </a:r>
            <a:endParaRPr lang="zh-CN" altLang="en-US" b="1" dirty="0">
              <a:solidFill>
                <a:srgbClr val="54D0CA"/>
              </a:solidFill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693263" y="4775219"/>
            <a:ext cx="2241974" cy="42473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dirty="0" smtClean="0">
                <a:solidFill>
                  <a:srgbClr val="54D0CA"/>
                </a:solidFill>
              </a:rPr>
              <a:t>接网页上报</a:t>
            </a:r>
            <a:r>
              <a:rPr lang="en-US" altLang="zh-CN" b="1" dirty="0" smtClean="0">
                <a:solidFill>
                  <a:srgbClr val="54D0CA"/>
                </a:solidFill>
              </a:rPr>
              <a:t>API</a:t>
            </a:r>
            <a:endParaRPr lang="zh-CN" altLang="en-US" b="1" dirty="0">
              <a:solidFill>
                <a:srgbClr val="54D0CA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843217" y="4775219"/>
            <a:ext cx="2241974" cy="40126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dirty="0" smtClean="0">
                <a:solidFill>
                  <a:srgbClr val="54D0CA"/>
                </a:solidFill>
              </a:rPr>
              <a:t>核对需求</a:t>
            </a:r>
            <a:endParaRPr lang="zh-CN" altLang="en-US" b="1" dirty="0">
              <a:solidFill>
                <a:srgbClr val="54D0CA"/>
              </a:solidFill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52" name="等腰三角形 51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矩形 53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43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conveyor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 descr="e7d195523061f1c0f55f9af68525816972d868573ada39bc763F3977967589A5F92C178830C92595A6CE4D0132F8C206B2B04C416AAA86B7FD80AB023F78DAEB544E2F013E11B2B95AD21703D1C90034A379EC9026EFAAF5D8D3F6EDD7215B01D0409FDE2EB8F6E929173B8073E2301F364EE885D6D8697F6674C70ED10ED42D334E50A353488E95E90D50708BC427BA"/>
          <p:cNvGrpSpPr/>
          <p:nvPr/>
        </p:nvGrpSpPr>
        <p:grpSpPr>
          <a:xfrm>
            <a:off x="9115006" y="4499717"/>
            <a:ext cx="2209646" cy="2358283"/>
            <a:chOff x="2162516" y="4840784"/>
            <a:chExt cx="2209646" cy="2358283"/>
          </a:xfrm>
        </p:grpSpPr>
        <p:sp>
          <p:nvSpPr>
            <p:cNvPr id="3" name="Freeform 5"/>
            <p:cNvSpPr>
              <a:spLocks/>
            </p:cNvSpPr>
            <p:nvPr/>
          </p:nvSpPr>
          <p:spPr bwMode="auto">
            <a:xfrm>
              <a:off x="2597703" y="5574012"/>
              <a:ext cx="1774459" cy="1299431"/>
            </a:xfrm>
            <a:custGeom>
              <a:avLst/>
              <a:gdLst>
                <a:gd name="T0" fmla="*/ 572 w 979"/>
                <a:gd name="T1" fmla="*/ 258 h 717"/>
                <a:gd name="T2" fmla="*/ 518 w 979"/>
                <a:gd name="T3" fmla="*/ 230 h 717"/>
                <a:gd name="T4" fmla="*/ 412 w 979"/>
                <a:gd name="T5" fmla="*/ 271 h 717"/>
                <a:gd name="T6" fmla="*/ 337 w 979"/>
                <a:gd name="T7" fmla="*/ 214 h 717"/>
                <a:gd name="T8" fmla="*/ 416 w 979"/>
                <a:gd name="T9" fmla="*/ 163 h 717"/>
                <a:gd name="T10" fmla="*/ 533 w 979"/>
                <a:gd name="T11" fmla="*/ 101 h 717"/>
                <a:gd name="T12" fmla="*/ 574 w 979"/>
                <a:gd name="T13" fmla="*/ 113 h 717"/>
                <a:gd name="T14" fmla="*/ 733 w 979"/>
                <a:gd name="T15" fmla="*/ 207 h 717"/>
                <a:gd name="T16" fmla="*/ 776 w 979"/>
                <a:gd name="T17" fmla="*/ 396 h 717"/>
                <a:gd name="T18" fmla="*/ 790 w 979"/>
                <a:gd name="T19" fmla="*/ 498 h 717"/>
                <a:gd name="T20" fmla="*/ 979 w 979"/>
                <a:gd name="T21" fmla="*/ 717 h 717"/>
                <a:gd name="T22" fmla="*/ 597 w 979"/>
                <a:gd name="T23" fmla="*/ 717 h 717"/>
                <a:gd name="T24" fmla="*/ 540 w 979"/>
                <a:gd name="T25" fmla="*/ 662 h 717"/>
                <a:gd name="T26" fmla="*/ 277 w 979"/>
                <a:gd name="T27" fmla="*/ 520 h 717"/>
                <a:gd name="T28" fmla="*/ 113 w 979"/>
                <a:gd name="T29" fmla="*/ 426 h 717"/>
                <a:gd name="T30" fmla="*/ 81 w 979"/>
                <a:gd name="T31" fmla="*/ 329 h 717"/>
                <a:gd name="T32" fmla="*/ 84 w 979"/>
                <a:gd name="T33" fmla="*/ 232 h 717"/>
                <a:gd name="T34" fmla="*/ 1 w 979"/>
                <a:gd name="T35" fmla="*/ 160 h 717"/>
                <a:gd name="T36" fmla="*/ 118 w 979"/>
                <a:gd name="T37" fmla="*/ 120 h 717"/>
                <a:gd name="T38" fmla="*/ 28 w 979"/>
                <a:gd name="T39" fmla="*/ 56 h 717"/>
                <a:gd name="T40" fmla="*/ 127 w 979"/>
                <a:gd name="T41" fmla="*/ 14 h 717"/>
                <a:gd name="T42" fmla="*/ 572 w 979"/>
                <a:gd name="T43" fmla="*/ 258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79" h="717">
                  <a:moveTo>
                    <a:pt x="572" y="258"/>
                  </a:moveTo>
                  <a:cubicBezTo>
                    <a:pt x="572" y="258"/>
                    <a:pt x="532" y="246"/>
                    <a:pt x="518" y="230"/>
                  </a:cubicBezTo>
                  <a:cubicBezTo>
                    <a:pt x="518" y="230"/>
                    <a:pt x="472" y="270"/>
                    <a:pt x="412" y="271"/>
                  </a:cubicBezTo>
                  <a:cubicBezTo>
                    <a:pt x="353" y="272"/>
                    <a:pt x="326" y="234"/>
                    <a:pt x="337" y="214"/>
                  </a:cubicBezTo>
                  <a:cubicBezTo>
                    <a:pt x="348" y="194"/>
                    <a:pt x="387" y="199"/>
                    <a:pt x="416" y="163"/>
                  </a:cubicBezTo>
                  <a:cubicBezTo>
                    <a:pt x="446" y="127"/>
                    <a:pt x="463" y="77"/>
                    <a:pt x="533" y="101"/>
                  </a:cubicBezTo>
                  <a:cubicBezTo>
                    <a:pt x="546" y="105"/>
                    <a:pt x="560" y="109"/>
                    <a:pt x="574" y="113"/>
                  </a:cubicBezTo>
                  <a:cubicBezTo>
                    <a:pt x="641" y="133"/>
                    <a:pt x="721" y="156"/>
                    <a:pt x="733" y="207"/>
                  </a:cubicBezTo>
                  <a:cubicBezTo>
                    <a:pt x="749" y="269"/>
                    <a:pt x="749" y="344"/>
                    <a:pt x="776" y="396"/>
                  </a:cubicBezTo>
                  <a:cubicBezTo>
                    <a:pt x="803" y="448"/>
                    <a:pt x="790" y="498"/>
                    <a:pt x="790" y="498"/>
                  </a:cubicBezTo>
                  <a:cubicBezTo>
                    <a:pt x="790" y="498"/>
                    <a:pt x="934" y="705"/>
                    <a:pt x="979" y="717"/>
                  </a:cubicBezTo>
                  <a:cubicBezTo>
                    <a:pt x="597" y="717"/>
                    <a:pt x="597" y="717"/>
                    <a:pt x="597" y="717"/>
                  </a:cubicBezTo>
                  <a:cubicBezTo>
                    <a:pt x="597" y="717"/>
                    <a:pt x="555" y="690"/>
                    <a:pt x="540" y="662"/>
                  </a:cubicBezTo>
                  <a:cubicBezTo>
                    <a:pt x="540" y="662"/>
                    <a:pt x="350" y="635"/>
                    <a:pt x="277" y="520"/>
                  </a:cubicBezTo>
                  <a:cubicBezTo>
                    <a:pt x="277" y="520"/>
                    <a:pt x="169" y="453"/>
                    <a:pt x="113" y="426"/>
                  </a:cubicBezTo>
                  <a:cubicBezTo>
                    <a:pt x="57" y="399"/>
                    <a:pt x="48" y="360"/>
                    <a:pt x="81" y="329"/>
                  </a:cubicBezTo>
                  <a:cubicBezTo>
                    <a:pt x="81" y="329"/>
                    <a:pt x="36" y="270"/>
                    <a:pt x="84" y="232"/>
                  </a:cubicBezTo>
                  <a:cubicBezTo>
                    <a:pt x="84" y="232"/>
                    <a:pt x="0" y="207"/>
                    <a:pt x="1" y="160"/>
                  </a:cubicBezTo>
                  <a:cubicBezTo>
                    <a:pt x="3" y="113"/>
                    <a:pt x="48" y="104"/>
                    <a:pt x="118" y="120"/>
                  </a:cubicBezTo>
                  <a:cubicBezTo>
                    <a:pt x="118" y="120"/>
                    <a:pt x="19" y="102"/>
                    <a:pt x="28" y="56"/>
                  </a:cubicBezTo>
                  <a:cubicBezTo>
                    <a:pt x="37" y="9"/>
                    <a:pt x="90" y="0"/>
                    <a:pt x="127" y="14"/>
                  </a:cubicBezTo>
                  <a:cubicBezTo>
                    <a:pt x="165" y="29"/>
                    <a:pt x="572" y="258"/>
                    <a:pt x="572" y="258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6"/>
            <p:cNvSpPr>
              <a:spLocks noEditPoints="1"/>
            </p:cNvSpPr>
            <p:nvPr/>
          </p:nvSpPr>
          <p:spPr bwMode="auto">
            <a:xfrm>
              <a:off x="2832919" y="4847679"/>
              <a:ext cx="799886" cy="1672558"/>
            </a:xfrm>
            <a:custGeom>
              <a:avLst/>
              <a:gdLst>
                <a:gd name="T0" fmla="*/ 0 w 441"/>
                <a:gd name="T1" fmla="*/ 836 h 923"/>
                <a:gd name="T2" fmla="*/ 0 w 441"/>
                <a:gd name="T3" fmla="*/ 878 h 923"/>
                <a:gd name="T4" fmla="*/ 45 w 441"/>
                <a:gd name="T5" fmla="*/ 923 h 923"/>
                <a:gd name="T6" fmla="*/ 148 w 441"/>
                <a:gd name="T7" fmla="*/ 923 h 923"/>
                <a:gd name="T8" fmla="*/ 147 w 441"/>
                <a:gd name="T9" fmla="*/ 921 h 923"/>
                <a:gd name="T10" fmla="*/ 141 w 441"/>
                <a:gd name="T11" fmla="*/ 917 h 923"/>
                <a:gd name="T12" fmla="*/ 48 w 441"/>
                <a:gd name="T13" fmla="*/ 917 h 923"/>
                <a:gd name="T14" fmla="*/ 4 w 441"/>
                <a:gd name="T15" fmla="*/ 873 h 923"/>
                <a:gd name="T16" fmla="*/ 4 w 441"/>
                <a:gd name="T17" fmla="*/ 838 h 923"/>
                <a:gd name="T18" fmla="*/ 0 w 441"/>
                <a:gd name="T19" fmla="*/ 836 h 923"/>
                <a:gd name="T20" fmla="*/ 338 w 441"/>
                <a:gd name="T21" fmla="*/ 0 h 923"/>
                <a:gd name="T22" fmla="*/ 45 w 441"/>
                <a:gd name="T23" fmla="*/ 0 h 923"/>
                <a:gd name="T24" fmla="*/ 0 w 441"/>
                <a:gd name="T25" fmla="*/ 44 h 923"/>
                <a:gd name="T26" fmla="*/ 0 w 441"/>
                <a:gd name="T27" fmla="*/ 416 h 923"/>
                <a:gd name="T28" fmla="*/ 4 w 441"/>
                <a:gd name="T29" fmla="*/ 418 h 923"/>
                <a:gd name="T30" fmla="*/ 4 w 441"/>
                <a:gd name="T31" fmla="*/ 49 h 923"/>
                <a:gd name="T32" fmla="*/ 48 w 441"/>
                <a:gd name="T33" fmla="*/ 5 h 923"/>
                <a:gd name="T34" fmla="*/ 48 w 441"/>
                <a:gd name="T35" fmla="*/ 5 h 923"/>
                <a:gd name="T36" fmla="*/ 338 w 441"/>
                <a:gd name="T37" fmla="*/ 5 h 923"/>
                <a:gd name="T38" fmla="*/ 338 w 441"/>
                <a:gd name="T39" fmla="*/ 0 h 923"/>
                <a:gd name="T40" fmla="*/ 396 w 441"/>
                <a:gd name="T41" fmla="*/ 0 h 923"/>
                <a:gd name="T42" fmla="*/ 385 w 441"/>
                <a:gd name="T43" fmla="*/ 0 h 923"/>
                <a:gd name="T44" fmla="*/ 385 w 441"/>
                <a:gd name="T45" fmla="*/ 5 h 923"/>
                <a:gd name="T46" fmla="*/ 393 w 441"/>
                <a:gd name="T47" fmla="*/ 5 h 923"/>
                <a:gd name="T48" fmla="*/ 437 w 441"/>
                <a:gd name="T49" fmla="*/ 49 h 923"/>
                <a:gd name="T50" fmla="*/ 437 w 441"/>
                <a:gd name="T51" fmla="*/ 512 h 923"/>
                <a:gd name="T52" fmla="*/ 441 w 441"/>
                <a:gd name="T53" fmla="*/ 513 h 923"/>
                <a:gd name="T54" fmla="*/ 441 w 441"/>
                <a:gd name="T55" fmla="*/ 44 h 923"/>
                <a:gd name="T56" fmla="*/ 396 w 441"/>
                <a:gd name="T57" fmla="*/ 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1" h="923">
                  <a:moveTo>
                    <a:pt x="0" y="836"/>
                  </a:moveTo>
                  <a:cubicBezTo>
                    <a:pt x="0" y="878"/>
                    <a:pt x="0" y="878"/>
                    <a:pt x="0" y="878"/>
                  </a:cubicBezTo>
                  <a:cubicBezTo>
                    <a:pt x="0" y="903"/>
                    <a:pt x="20" y="923"/>
                    <a:pt x="45" y="923"/>
                  </a:cubicBezTo>
                  <a:cubicBezTo>
                    <a:pt x="148" y="923"/>
                    <a:pt x="148" y="923"/>
                    <a:pt x="148" y="923"/>
                  </a:cubicBezTo>
                  <a:cubicBezTo>
                    <a:pt x="148" y="922"/>
                    <a:pt x="147" y="921"/>
                    <a:pt x="147" y="921"/>
                  </a:cubicBezTo>
                  <a:cubicBezTo>
                    <a:pt x="147" y="921"/>
                    <a:pt x="145" y="920"/>
                    <a:pt x="141" y="917"/>
                  </a:cubicBezTo>
                  <a:cubicBezTo>
                    <a:pt x="48" y="917"/>
                    <a:pt x="48" y="917"/>
                    <a:pt x="48" y="917"/>
                  </a:cubicBezTo>
                  <a:cubicBezTo>
                    <a:pt x="23" y="917"/>
                    <a:pt x="4" y="897"/>
                    <a:pt x="4" y="873"/>
                  </a:cubicBezTo>
                  <a:cubicBezTo>
                    <a:pt x="4" y="838"/>
                    <a:pt x="4" y="838"/>
                    <a:pt x="4" y="838"/>
                  </a:cubicBezTo>
                  <a:cubicBezTo>
                    <a:pt x="2" y="837"/>
                    <a:pt x="1" y="836"/>
                    <a:pt x="0" y="836"/>
                  </a:cubicBezTo>
                  <a:moveTo>
                    <a:pt x="33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416"/>
                    <a:pt x="0" y="416"/>
                    <a:pt x="0" y="416"/>
                  </a:cubicBezTo>
                  <a:cubicBezTo>
                    <a:pt x="1" y="417"/>
                    <a:pt x="2" y="417"/>
                    <a:pt x="4" y="41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25"/>
                    <a:pt x="23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0"/>
                    <a:pt x="338" y="0"/>
                    <a:pt x="338" y="0"/>
                  </a:cubicBezTo>
                  <a:moveTo>
                    <a:pt x="396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5"/>
                    <a:pt x="385" y="5"/>
                    <a:pt x="385" y="5"/>
                  </a:cubicBezTo>
                  <a:cubicBezTo>
                    <a:pt x="393" y="5"/>
                    <a:pt x="393" y="5"/>
                    <a:pt x="393" y="5"/>
                  </a:cubicBezTo>
                  <a:cubicBezTo>
                    <a:pt x="417" y="5"/>
                    <a:pt x="437" y="25"/>
                    <a:pt x="437" y="49"/>
                  </a:cubicBezTo>
                  <a:cubicBezTo>
                    <a:pt x="437" y="512"/>
                    <a:pt x="437" y="512"/>
                    <a:pt x="437" y="512"/>
                  </a:cubicBezTo>
                  <a:cubicBezTo>
                    <a:pt x="438" y="512"/>
                    <a:pt x="440" y="513"/>
                    <a:pt x="441" y="513"/>
                  </a:cubicBezTo>
                  <a:cubicBezTo>
                    <a:pt x="441" y="44"/>
                    <a:pt x="441" y="44"/>
                    <a:pt x="441" y="44"/>
                  </a:cubicBezTo>
                  <a:cubicBezTo>
                    <a:pt x="441" y="20"/>
                    <a:pt x="421" y="0"/>
                    <a:pt x="39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2832919" y="5601594"/>
              <a:ext cx="799886" cy="918643"/>
            </a:xfrm>
            <a:custGeom>
              <a:avLst/>
              <a:gdLst>
                <a:gd name="T0" fmla="*/ 437 w 441"/>
                <a:gd name="T1" fmla="*/ 96 h 507"/>
                <a:gd name="T2" fmla="*/ 437 w 441"/>
                <a:gd name="T3" fmla="*/ 457 h 507"/>
                <a:gd name="T4" fmla="*/ 393 w 441"/>
                <a:gd name="T5" fmla="*/ 501 h 507"/>
                <a:gd name="T6" fmla="*/ 141 w 441"/>
                <a:gd name="T7" fmla="*/ 501 h 507"/>
                <a:gd name="T8" fmla="*/ 147 w 441"/>
                <a:gd name="T9" fmla="*/ 505 h 507"/>
                <a:gd name="T10" fmla="*/ 148 w 441"/>
                <a:gd name="T11" fmla="*/ 507 h 507"/>
                <a:gd name="T12" fmla="*/ 396 w 441"/>
                <a:gd name="T13" fmla="*/ 507 h 507"/>
                <a:gd name="T14" fmla="*/ 441 w 441"/>
                <a:gd name="T15" fmla="*/ 462 h 507"/>
                <a:gd name="T16" fmla="*/ 441 w 441"/>
                <a:gd name="T17" fmla="*/ 97 h 507"/>
                <a:gd name="T18" fmla="*/ 437 w 441"/>
                <a:gd name="T19" fmla="*/ 96 h 507"/>
                <a:gd name="T20" fmla="*/ 0 w 441"/>
                <a:gd name="T21" fmla="*/ 0 h 507"/>
                <a:gd name="T22" fmla="*/ 0 w 441"/>
                <a:gd name="T23" fmla="*/ 420 h 507"/>
                <a:gd name="T24" fmla="*/ 4 w 441"/>
                <a:gd name="T25" fmla="*/ 422 h 507"/>
                <a:gd name="T26" fmla="*/ 4 w 441"/>
                <a:gd name="T27" fmla="*/ 2 h 507"/>
                <a:gd name="T28" fmla="*/ 0 w 441"/>
                <a:gd name="T29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41" h="507">
                  <a:moveTo>
                    <a:pt x="437" y="96"/>
                  </a:moveTo>
                  <a:cubicBezTo>
                    <a:pt x="437" y="457"/>
                    <a:pt x="437" y="457"/>
                    <a:pt x="437" y="457"/>
                  </a:cubicBezTo>
                  <a:cubicBezTo>
                    <a:pt x="437" y="481"/>
                    <a:pt x="417" y="501"/>
                    <a:pt x="393" y="501"/>
                  </a:cubicBezTo>
                  <a:cubicBezTo>
                    <a:pt x="141" y="501"/>
                    <a:pt x="141" y="501"/>
                    <a:pt x="141" y="501"/>
                  </a:cubicBezTo>
                  <a:cubicBezTo>
                    <a:pt x="145" y="504"/>
                    <a:pt x="147" y="505"/>
                    <a:pt x="147" y="505"/>
                  </a:cubicBezTo>
                  <a:cubicBezTo>
                    <a:pt x="147" y="505"/>
                    <a:pt x="148" y="506"/>
                    <a:pt x="148" y="507"/>
                  </a:cubicBezTo>
                  <a:cubicBezTo>
                    <a:pt x="396" y="507"/>
                    <a:pt x="396" y="507"/>
                    <a:pt x="396" y="507"/>
                  </a:cubicBezTo>
                  <a:cubicBezTo>
                    <a:pt x="421" y="507"/>
                    <a:pt x="441" y="487"/>
                    <a:pt x="441" y="462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0" y="97"/>
                    <a:pt x="438" y="96"/>
                    <a:pt x="437" y="96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1" y="420"/>
                    <a:pt x="2" y="421"/>
                    <a:pt x="4" y="42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137 w 137"/>
                <a:gd name="T9" fmla="*/ 912 h 912"/>
                <a:gd name="T10" fmla="*/ 44 w 137"/>
                <a:gd name="T11" fmla="*/ 912 h 912"/>
                <a:gd name="T12" fmla="*/ 0 w 137"/>
                <a:gd name="T13" fmla="*/ 868 h 912"/>
                <a:gd name="T14" fmla="*/ 0 w 137"/>
                <a:gd name="T15" fmla="*/ 833 h 912"/>
                <a:gd name="T16" fmla="*/ 0 w 137"/>
                <a:gd name="T17" fmla="*/ 833 h 912"/>
                <a:gd name="T18" fmla="*/ 44 w 137"/>
                <a:gd name="T19" fmla="*/ 0 h 912"/>
                <a:gd name="T20" fmla="*/ 44 w 137"/>
                <a:gd name="T21" fmla="*/ 0 h 912"/>
                <a:gd name="T22" fmla="*/ 0 w 137"/>
                <a:gd name="T23" fmla="*/ 44 h 912"/>
                <a:gd name="T24" fmla="*/ 0 w 137"/>
                <a:gd name="T25" fmla="*/ 413 h 912"/>
                <a:gd name="T26" fmla="*/ 0 w 137"/>
                <a:gd name="T27" fmla="*/ 413 h 912"/>
                <a:gd name="T28" fmla="*/ 0 w 137"/>
                <a:gd name="T29" fmla="*/ 44 h 912"/>
                <a:gd name="T30" fmla="*/ 44 w 137"/>
                <a:gd name="T31" fmla="*/ 0 h 912"/>
                <a:gd name="T32" fmla="*/ 44 w 137"/>
                <a:gd name="T33" fmla="*/ 0 h 912"/>
                <a:gd name="T34" fmla="*/ 44 w 137"/>
                <a:gd name="T3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44" y="912"/>
                    <a:pt x="44" y="912"/>
                    <a:pt x="44" y="912"/>
                  </a:cubicBezTo>
                  <a:cubicBezTo>
                    <a:pt x="19" y="912"/>
                    <a:pt x="0" y="892"/>
                    <a:pt x="0" y="868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0" y="833"/>
                    <a:pt x="0" y="833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19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433 w 433"/>
                <a:gd name="T1" fmla="*/ 454 h 499"/>
                <a:gd name="T2" fmla="*/ 433 w 433"/>
                <a:gd name="T3" fmla="*/ 455 h 499"/>
                <a:gd name="T4" fmla="*/ 389 w 433"/>
                <a:gd name="T5" fmla="*/ 499 h 499"/>
                <a:gd name="T6" fmla="*/ 137 w 433"/>
                <a:gd name="T7" fmla="*/ 499 h 499"/>
                <a:gd name="T8" fmla="*/ 137 w 433"/>
                <a:gd name="T9" fmla="*/ 499 h 499"/>
                <a:gd name="T10" fmla="*/ 389 w 433"/>
                <a:gd name="T11" fmla="*/ 499 h 499"/>
                <a:gd name="T12" fmla="*/ 433 w 433"/>
                <a:gd name="T13" fmla="*/ 455 h 499"/>
                <a:gd name="T14" fmla="*/ 433 w 433"/>
                <a:gd name="T15" fmla="*/ 455 h 499"/>
                <a:gd name="T16" fmla="*/ 433 w 433"/>
                <a:gd name="T17" fmla="*/ 454 h 499"/>
                <a:gd name="T18" fmla="*/ 0 w 433"/>
                <a:gd name="T19" fmla="*/ 0 h 499"/>
                <a:gd name="T20" fmla="*/ 0 w 433"/>
                <a:gd name="T21" fmla="*/ 420 h 499"/>
                <a:gd name="T22" fmla="*/ 0 w 433"/>
                <a:gd name="T23" fmla="*/ 420 h 499"/>
                <a:gd name="T24" fmla="*/ 0 w 433"/>
                <a:gd name="T25" fmla="*/ 0 h 499"/>
                <a:gd name="T26" fmla="*/ 0 w 433"/>
                <a:gd name="T2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3" h="499">
                  <a:moveTo>
                    <a:pt x="433" y="454"/>
                  </a:moveTo>
                  <a:cubicBezTo>
                    <a:pt x="433" y="455"/>
                    <a:pt x="433" y="455"/>
                    <a:pt x="433" y="455"/>
                  </a:cubicBezTo>
                  <a:cubicBezTo>
                    <a:pt x="433" y="479"/>
                    <a:pt x="413" y="499"/>
                    <a:pt x="389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5"/>
                    <a:pt x="433" y="455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0" y="420"/>
                    <a:pt x="0" y="420"/>
                    <a:pt x="0" y="4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3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0 w 137"/>
                <a:gd name="T9" fmla="*/ 833 h 912"/>
                <a:gd name="T10" fmla="*/ 44 w 137"/>
                <a:gd name="T11" fmla="*/ 0 h 912"/>
                <a:gd name="T12" fmla="*/ 44 w 137"/>
                <a:gd name="T13" fmla="*/ 0 h 912"/>
                <a:gd name="T14" fmla="*/ 0 w 137"/>
                <a:gd name="T15" fmla="*/ 44 h 912"/>
                <a:gd name="T16" fmla="*/ 0 w 137"/>
                <a:gd name="T17" fmla="*/ 413 h 912"/>
                <a:gd name="T18" fmla="*/ 11 w 137"/>
                <a:gd name="T19" fmla="*/ 419 h 912"/>
                <a:gd name="T20" fmla="*/ 11 w 137"/>
                <a:gd name="T21" fmla="*/ 114 h 912"/>
                <a:gd name="T22" fmla="*/ 95 w 137"/>
                <a:gd name="T23" fmla="*/ 114 h 912"/>
                <a:gd name="T24" fmla="*/ 44 w 137"/>
                <a:gd name="T2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17" y="900"/>
                    <a:pt x="49" y="859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3" y="415"/>
                    <a:pt x="7" y="416"/>
                    <a:pt x="11" y="419"/>
                  </a:cubicBezTo>
                  <a:cubicBezTo>
                    <a:pt x="11" y="114"/>
                    <a:pt x="11" y="114"/>
                    <a:pt x="11" y="114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0 w 433"/>
                <a:gd name="T1" fmla="*/ 0 h 499"/>
                <a:gd name="T2" fmla="*/ 0 w 433"/>
                <a:gd name="T3" fmla="*/ 420 h 499"/>
                <a:gd name="T4" fmla="*/ 137 w 433"/>
                <a:gd name="T5" fmla="*/ 499 h 499"/>
                <a:gd name="T6" fmla="*/ 389 w 433"/>
                <a:gd name="T7" fmla="*/ 499 h 499"/>
                <a:gd name="T8" fmla="*/ 433 w 433"/>
                <a:gd name="T9" fmla="*/ 455 h 499"/>
                <a:gd name="T10" fmla="*/ 433 w 433"/>
                <a:gd name="T11" fmla="*/ 454 h 499"/>
                <a:gd name="T12" fmla="*/ 399 w 433"/>
                <a:gd name="T13" fmla="*/ 378 h 499"/>
                <a:gd name="T14" fmla="*/ 11 w 433"/>
                <a:gd name="T15" fmla="*/ 378 h 499"/>
                <a:gd name="T16" fmla="*/ 11 w 433"/>
                <a:gd name="T17" fmla="*/ 6 h 499"/>
                <a:gd name="T18" fmla="*/ 0 w 433"/>
                <a:gd name="T19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" h="499"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49" y="446"/>
                    <a:pt x="117" y="487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cubicBezTo>
                    <a:pt x="399" y="378"/>
                    <a:pt x="399" y="378"/>
                    <a:pt x="399" y="378"/>
                  </a:cubicBezTo>
                  <a:cubicBezTo>
                    <a:pt x="11" y="378"/>
                    <a:pt x="11" y="378"/>
                    <a:pt x="11" y="378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7" y="3"/>
                    <a:pt x="3" y="2"/>
                    <a:pt x="0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2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13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4"/>
            <p:cNvSpPr>
              <a:spLocks noEditPoints="1"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290 w 389"/>
                <a:gd name="T1" fmla="*/ 0 h 507"/>
                <a:gd name="T2" fmla="*/ 0 w 389"/>
                <a:gd name="T3" fmla="*/ 0 h 507"/>
                <a:gd name="T4" fmla="*/ 0 w 389"/>
                <a:gd name="T5" fmla="*/ 0 h 507"/>
                <a:gd name="T6" fmla="*/ 290 w 389"/>
                <a:gd name="T7" fmla="*/ 0 h 507"/>
                <a:gd name="T8" fmla="*/ 290 w 389"/>
                <a:gd name="T9" fmla="*/ 0 h 507"/>
                <a:gd name="T10" fmla="*/ 345 w 389"/>
                <a:gd name="T11" fmla="*/ 0 h 507"/>
                <a:gd name="T12" fmla="*/ 337 w 389"/>
                <a:gd name="T13" fmla="*/ 0 h 507"/>
                <a:gd name="T14" fmla="*/ 337 w 389"/>
                <a:gd name="T15" fmla="*/ 0 h 507"/>
                <a:gd name="T16" fmla="*/ 345 w 389"/>
                <a:gd name="T17" fmla="*/ 0 h 507"/>
                <a:gd name="T18" fmla="*/ 389 w 389"/>
                <a:gd name="T19" fmla="*/ 44 h 507"/>
                <a:gd name="T20" fmla="*/ 389 w 389"/>
                <a:gd name="T21" fmla="*/ 507 h 507"/>
                <a:gd name="T22" fmla="*/ 389 w 389"/>
                <a:gd name="T23" fmla="*/ 507 h 507"/>
                <a:gd name="T24" fmla="*/ 389 w 389"/>
                <a:gd name="T25" fmla="*/ 44 h 507"/>
                <a:gd name="T26" fmla="*/ 345 w 389"/>
                <a:gd name="T27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507">
                  <a:moveTo>
                    <a:pt x="29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290" y="0"/>
                    <a:pt x="290" y="0"/>
                    <a:pt x="290" y="0"/>
                  </a:cubicBezTo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45" y="0"/>
                    <a:pt x="345" y="0"/>
                    <a:pt x="345" y="0"/>
                  </a:cubicBezTo>
                  <a:cubicBezTo>
                    <a:pt x="369" y="0"/>
                    <a:pt x="389" y="20"/>
                    <a:pt x="389" y="44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rgbClr val="F9FF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3625143" y="5775516"/>
              <a:ext cx="0" cy="653547"/>
            </a:xfrm>
            <a:custGeom>
              <a:avLst/>
              <a:gdLst>
                <a:gd name="T0" fmla="*/ 0 h 361"/>
                <a:gd name="T1" fmla="*/ 360 h 361"/>
                <a:gd name="T2" fmla="*/ 361 h 361"/>
                <a:gd name="T3" fmla="*/ 0 h 361"/>
                <a:gd name="T4" fmla="*/ 0 h 36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61">
                  <a:moveTo>
                    <a:pt x="0" y="0"/>
                  </a:moveTo>
                  <a:cubicBezTo>
                    <a:pt x="0" y="360"/>
                    <a:pt x="0" y="360"/>
                    <a:pt x="0" y="36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FF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/>
            <p:cNvSpPr>
              <a:spLocks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345 w 389"/>
                <a:gd name="T1" fmla="*/ 0 h 507"/>
                <a:gd name="T2" fmla="*/ 337 w 389"/>
                <a:gd name="T3" fmla="*/ 0 h 507"/>
                <a:gd name="T4" fmla="*/ 337 w 389"/>
                <a:gd name="T5" fmla="*/ 2 h 507"/>
                <a:gd name="T6" fmla="*/ 290 w 389"/>
                <a:gd name="T7" fmla="*/ 2 h 507"/>
                <a:gd name="T8" fmla="*/ 290 w 389"/>
                <a:gd name="T9" fmla="*/ 0 h 507"/>
                <a:gd name="T10" fmla="*/ 0 w 389"/>
                <a:gd name="T11" fmla="*/ 0 h 507"/>
                <a:gd name="T12" fmla="*/ 51 w 389"/>
                <a:gd name="T13" fmla="*/ 114 h 507"/>
                <a:gd name="T14" fmla="*/ 373 w 389"/>
                <a:gd name="T15" fmla="*/ 114 h 507"/>
                <a:gd name="T16" fmla="*/ 373 w 389"/>
                <a:gd name="T17" fmla="*/ 502 h 507"/>
                <a:gd name="T18" fmla="*/ 389 w 389"/>
                <a:gd name="T19" fmla="*/ 507 h 507"/>
                <a:gd name="T20" fmla="*/ 389 w 389"/>
                <a:gd name="T21" fmla="*/ 44 h 507"/>
                <a:gd name="T22" fmla="*/ 345 w 389"/>
                <a:gd name="T23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9" h="507"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290" y="2"/>
                    <a:pt x="290" y="2"/>
                    <a:pt x="290" y="2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373" y="114"/>
                    <a:pt x="373" y="114"/>
                    <a:pt x="373" y="114"/>
                  </a:cubicBezTo>
                  <a:cubicBezTo>
                    <a:pt x="373" y="502"/>
                    <a:pt x="373" y="502"/>
                    <a:pt x="373" y="502"/>
                  </a:cubicBezTo>
                  <a:cubicBezTo>
                    <a:pt x="378" y="504"/>
                    <a:pt x="383" y="505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7"/>
            <p:cNvSpPr>
              <a:spLocks/>
            </p:cNvSpPr>
            <p:nvPr/>
          </p:nvSpPr>
          <p:spPr bwMode="auto">
            <a:xfrm>
              <a:off x="3563849" y="5766322"/>
              <a:ext cx="61294" cy="661208"/>
            </a:xfrm>
            <a:custGeom>
              <a:avLst/>
              <a:gdLst>
                <a:gd name="T0" fmla="*/ 18 w 34"/>
                <a:gd name="T1" fmla="*/ 0 h 365"/>
                <a:gd name="T2" fmla="*/ 18 w 34"/>
                <a:gd name="T3" fmla="*/ 289 h 365"/>
                <a:gd name="T4" fmla="*/ 0 w 34"/>
                <a:gd name="T5" fmla="*/ 289 h 365"/>
                <a:gd name="T6" fmla="*/ 34 w 34"/>
                <a:gd name="T7" fmla="*/ 365 h 365"/>
                <a:gd name="T8" fmla="*/ 34 w 34"/>
                <a:gd name="T9" fmla="*/ 5 h 365"/>
                <a:gd name="T10" fmla="*/ 18 w 34"/>
                <a:gd name="T11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65">
                  <a:moveTo>
                    <a:pt x="18" y="0"/>
                  </a:moveTo>
                  <a:cubicBezTo>
                    <a:pt x="18" y="289"/>
                    <a:pt x="18" y="289"/>
                    <a:pt x="18" y="289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34" y="365"/>
                    <a:pt x="34" y="365"/>
                    <a:pt x="34" y="36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8" y="3"/>
                    <a:pt x="23" y="2"/>
                    <a:pt x="18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8"/>
            <p:cNvSpPr>
              <a:spLocks/>
            </p:cNvSpPr>
            <p:nvPr/>
          </p:nvSpPr>
          <p:spPr bwMode="auto">
            <a:xfrm>
              <a:off x="3012969" y="5062975"/>
              <a:ext cx="583058" cy="1226644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9"/>
            <p:cNvSpPr>
              <a:spLocks/>
            </p:cNvSpPr>
            <p:nvPr/>
          </p:nvSpPr>
          <p:spPr bwMode="auto">
            <a:xfrm>
              <a:off x="3012970" y="5062974"/>
              <a:ext cx="583058" cy="1226645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20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1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2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3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4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5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6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27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8"/>
            <p:cNvSpPr>
              <a:spLocks/>
            </p:cNvSpPr>
            <p:nvPr/>
          </p:nvSpPr>
          <p:spPr bwMode="auto">
            <a:xfrm>
              <a:off x="3148583" y="4974864"/>
              <a:ext cx="167026" cy="28349"/>
            </a:xfrm>
            <a:custGeom>
              <a:avLst/>
              <a:gdLst>
                <a:gd name="T0" fmla="*/ 92 w 92"/>
                <a:gd name="T1" fmla="*/ 8 h 16"/>
                <a:gd name="T2" fmla="*/ 85 w 92"/>
                <a:gd name="T3" fmla="*/ 16 h 16"/>
                <a:gd name="T4" fmla="*/ 8 w 92"/>
                <a:gd name="T5" fmla="*/ 16 h 16"/>
                <a:gd name="T6" fmla="*/ 0 w 92"/>
                <a:gd name="T7" fmla="*/ 8 h 16"/>
                <a:gd name="T8" fmla="*/ 0 w 92"/>
                <a:gd name="T9" fmla="*/ 7 h 16"/>
                <a:gd name="T10" fmla="*/ 8 w 92"/>
                <a:gd name="T11" fmla="*/ 0 h 16"/>
                <a:gd name="T12" fmla="*/ 85 w 92"/>
                <a:gd name="T13" fmla="*/ 0 h 16"/>
                <a:gd name="T14" fmla="*/ 92 w 92"/>
                <a:gd name="T15" fmla="*/ 7 h 16"/>
                <a:gd name="T16" fmla="*/ 92 w 92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16">
                  <a:moveTo>
                    <a:pt x="92" y="8"/>
                  </a:moveTo>
                  <a:cubicBezTo>
                    <a:pt x="92" y="12"/>
                    <a:pt x="89" y="16"/>
                    <a:pt x="85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12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9" y="0"/>
                    <a:pt x="92" y="3"/>
                    <a:pt x="92" y="7"/>
                  </a:cubicBezTo>
                  <a:lnTo>
                    <a:pt x="92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9"/>
            <p:cNvSpPr>
              <a:spLocks/>
            </p:cNvSpPr>
            <p:nvPr/>
          </p:nvSpPr>
          <p:spPr bwMode="auto">
            <a:xfrm>
              <a:off x="3213707" y="4912804"/>
              <a:ext cx="29115" cy="29115"/>
            </a:xfrm>
            <a:custGeom>
              <a:avLst/>
              <a:gdLst>
                <a:gd name="T0" fmla="*/ 16 w 16"/>
                <a:gd name="T1" fmla="*/ 8 h 16"/>
                <a:gd name="T2" fmla="*/ 9 w 16"/>
                <a:gd name="T3" fmla="*/ 0 h 16"/>
                <a:gd name="T4" fmla="*/ 8 w 16"/>
                <a:gd name="T5" fmla="*/ 0 h 16"/>
                <a:gd name="T6" fmla="*/ 0 w 16"/>
                <a:gd name="T7" fmla="*/ 8 h 16"/>
                <a:gd name="T8" fmla="*/ 0 w 16"/>
                <a:gd name="T9" fmla="*/ 9 h 16"/>
                <a:gd name="T10" fmla="*/ 8 w 16"/>
                <a:gd name="T11" fmla="*/ 16 h 16"/>
                <a:gd name="T12" fmla="*/ 9 w 16"/>
                <a:gd name="T13" fmla="*/ 16 h 16"/>
                <a:gd name="T14" fmla="*/ 16 w 16"/>
                <a:gd name="T15" fmla="*/ 9 h 16"/>
                <a:gd name="T16" fmla="*/ 16 w 16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cubicBezTo>
                    <a:pt x="16" y="4"/>
                    <a:pt x="13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3" y="16"/>
                    <a:pt x="16" y="13"/>
                    <a:pt x="16" y="9"/>
                  </a:cubicBezTo>
                  <a:lnTo>
                    <a:pt x="16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30"/>
            <p:cNvSpPr>
              <a:spLocks noChangeArrowheads="1"/>
            </p:cNvSpPr>
            <p:nvPr/>
          </p:nvSpPr>
          <p:spPr bwMode="auto">
            <a:xfrm>
              <a:off x="3150115" y="6313370"/>
              <a:ext cx="163195" cy="163195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1"/>
            <p:cNvSpPr>
              <a:spLocks/>
            </p:cNvSpPr>
            <p:nvPr/>
          </p:nvSpPr>
          <p:spPr bwMode="auto">
            <a:xfrm>
              <a:off x="3188424" y="5713456"/>
              <a:ext cx="737825" cy="353206"/>
            </a:xfrm>
            <a:custGeom>
              <a:avLst/>
              <a:gdLst>
                <a:gd name="T0" fmla="*/ 246 w 407"/>
                <a:gd name="T1" fmla="*/ 181 h 195"/>
                <a:gd name="T2" fmla="*/ 192 w 407"/>
                <a:gd name="T3" fmla="*/ 153 h 195"/>
                <a:gd name="T4" fmla="*/ 86 w 407"/>
                <a:gd name="T5" fmla="*/ 194 h 195"/>
                <a:gd name="T6" fmla="*/ 11 w 407"/>
                <a:gd name="T7" fmla="*/ 137 h 195"/>
                <a:gd name="T8" fmla="*/ 90 w 407"/>
                <a:gd name="T9" fmla="*/ 86 h 195"/>
                <a:gd name="T10" fmla="*/ 207 w 407"/>
                <a:gd name="T11" fmla="*/ 24 h 195"/>
                <a:gd name="T12" fmla="*/ 248 w 407"/>
                <a:gd name="T13" fmla="*/ 36 h 195"/>
                <a:gd name="T14" fmla="*/ 407 w 407"/>
                <a:gd name="T15" fmla="*/ 13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195">
                  <a:moveTo>
                    <a:pt x="246" y="181"/>
                  </a:moveTo>
                  <a:cubicBezTo>
                    <a:pt x="246" y="181"/>
                    <a:pt x="206" y="169"/>
                    <a:pt x="192" y="153"/>
                  </a:cubicBezTo>
                  <a:cubicBezTo>
                    <a:pt x="192" y="153"/>
                    <a:pt x="146" y="193"/>
                    <a:pt x="86" y="194"/>
                  </a:cubicBezTo>
                  <a:cubicBezTo>
                    <a:pt x="27" y="195"/>
                    <a:pt x="0" y="157"/>
                    <a:pt x="11" y="137"/>
                  </a:cubicBezTo>
                  <a:cubicBezTo>
                    <a:pt x="22" y="117"/>
                    <a:pt x="61" y="122"/>
                    <a:pt x="90" y="86"/>
                  </a:cubicBezTo>
                  <a:cubicBezTo>
                    <a:pt x="120" y="50"/>
                    <a:pt x="137" y="0"/>
                    <a:pt x="207" y="24"/>
                  </a:cubicBezTo>
                  <a:cubicBezTo>
                    <a:pt x="220" y="28"/>
                    <a:pt x="234" y="32"/>
                    <a:pt x="248" y="36"/>
                  </a:cubicBezTo>
                  <a:cubicBezTo>
                    <a:pt x="315" y="56"/>
                    <a:pt x="395" y="79"/>
                    <a:pt x="407" y="130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2"/>
            <p:cNvSpPr>
              <a:spLocks/>
            </p:cNvSpPr>
            <p:nvPr/>
          </p:nvSpPr>
          <p:spPr bwMode="auto">
            <a:xfrm>
              <a:off x="2162516" y="5442230"/>
              <a:ext cx="1256525" cy="1756837"/>
            </a:xfrm>
            <a:custGeom>
              <a:avLst/>
              <a:gdLst>
                <a:gd name="T0" fmla="*/ 505 w 693"/>
                <a:gd name="T1" fmla="*/ 522 h 970"/>
                <a:gd name="T2" fmla="*/ 513 w 693"/>
                <a:gd name="T3" fmla="*/ 336 h 970"/>
                <a:gd name="T4" fmla="*/ 580 w 693"/>
                <a:gd name="T5" fmla="*/ 39 h 970"/>
                <a:gd name="T6" fmla="*/ 503 w 693"/>
                <a:gd name="T7" fmla="*/ 74 h 970"/>
                <a:gd name="T8" fmla="*/ 427 w 693"/>
                <a:gd name="T9" fmla="*/ 292 h 970"/>
                <a:gd name="T10" fmla="*/ 358 w 693"/>
                <a:gd name="T11" fmla="*/ 288 h 970"/>
                <a:gd name="T12" fmla="*/ 292 w 693"/>
                <a:gd name="T13" fmla="*/ 354 h 970"/>
                <a:gd name="T14" fmla="*/ 205 w 693"/>
                <a:gd name="T15" fmla="*/ 375 h 970"/>
                <a:gd name="T16" fmla="*/ 132 w 693"/>
                <a:gd name="T17" fmla="*/ 440 h 970"/>
                <a:gd name="T18" fmla="*/ 131 w 693"/>
                <a:gd name="T19" fmla="*/ 641 h 970"/>
                <a:gd name="T20" fmla="*/ 108 w 693"/>
                <a:gd name="T21" fmla="*/ 769 h 970"/>
                <a:gd name="T22" fmla="*/ 0 w 693"/>
                <a:gd name="T23" fmla="*/ 970 h 970"/>
                <a:gd name="T24" fmla="*/ 302 w 693"/>
                <a:gd name="T25" fmla="*/ 970 h 970"/>
                <a:gd name="T26" fmla="*/ 462 w 693"/>
                <a:gd name="T27" fmla="*/ 757 h 970"/>
                <a:gd name="T28" fmla="*/ 599 w 693"/>
                <a:gd name="T29" fmla="*/ 572 h 970"/>
                <a:gd name="T30" fmla="*/ 645 w 693"/>
                <a:gd name="T31" fmla="*/ 429 h 970"/>
                <a:gd name="T32" fmla="*/ 657 w 693"/>
                <a:gd name="T33" fmla="*/ 348 h 970"/>
                <a:gd name="T34" fmla="*/ 547 w 693"/>
                <a:gd name="T35" fmla="*/ 416 h 970"/>
                <a:gd name="T36" fmla="*/ 505 w 693"/>
                <a:gd name="T37" fmla="*/ 522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93" h="970">
                  <a:moveTo>
                    <a:pt x="505" y="522"/>
                  </a:moveTo>
                  <a:cubicBezTo>
                    <a:pt x="505" y="522"/>
                    <a:pt x="506" y="392"/>
                    <a:pt x="513" y="336"/>
                  </a:cubicBezTo>
                  <a:cubicBezTo>
                    <a:pt x="519" y="280"/>
                    <a:pt x="595" y="78"/>
                    <a:pt x="580" y="39"/>
                  </a:cubicBezTo>
                  <a:cubicBezTo>
                    <a:pt x="566" y="1"/>
                    <a:pt x="530" y="0"/>
                    <a:pt x="503" y="74"/>
                  </a:cubicBezTo>
                  <a:cubicBezTo>
                    <a:pt x="476" y="148"/>
                    <a:pt x="427" y="292"/>
                    <a:pt x="427" y="292"/>
                  </a:cubicBezTo>
                  <a:cubicBezTo>
                    <a:pt x="427" y="292"/>
                    <a:pt x="395" y="260"/>
                    <a:pt x="358" y="288"/>
                  </a:cubicBezTo>
                  <a:cubicBezTo>
                    <a:pt x="322" y="316"/>
                    <a:pt x="333" y="343"/>
                    <a:pt x="292" y="354"/>
                  </a:cubicBezTo>
                  <a:cubicBezTo>
                    <a:pt x="250" y="365"/>
                    <a:pt x="235" y="346"/>
                    <a:pt x="205" y="375"/>
                  </a:cubicBezTo>
                  <a:cubicBezTo>
                    <a:pt x="175" y="404"/>
                    <a:pt x="147" y="372"/>
                    <a:pt x="132" y="440"/>
                  </a:cubicBezTo>
                  <a:cubicBezTo>
                    <a:pt x="116" y="507"/>
                    <a:pt x="135" y="545"/>
                    <a:pt x="131" y="641"/>
                  </a:cubicBezTo>
                  <a:cubicBezTo>
                    <a:pt x="126" y="736"/>
                    <a:pt x="108" y="769"/>
                    <a:pt x="108" y="769"/>
                  </a:cubicBezTo>
                  <a:cubicBezTo>
                    <a:pt x="0" y="970"/>
                    <a:pt x="0" y="970"/>
                    <a:pt x="0" y="970"/>
                  </a:cubicBezTo>
                  <a:cubicBezTo>
                    <a:pt x="302" y="970"/>
                    <a:pt x="302" y="970"/>
                    <a:pt x="302" y="970"/>
                  </a:cubicBezTo>
                  <a:cubicBezTo>
                    <a:pt x="302" y="970"/>
                    <a:pt x="383" y="849"/>
                    <a:pt x="462" y="757"/>
                  </a:cubicBezTo>
                  <a:cubicBezTo>
                    <a:pt x="541" y="664"/>
                    <a:pt x="566" y="674"/>
                    <a:pt x="599" y="572"/>
                  </a:cubicBezTo>
                  <a:cubicBezTo>
                    <a:pt x="632" y="469"/>
                    <a:pt x="637" y="495"/>
                    <a:pt x="645" y="429"/>
                  </a:cubicBezTo>
                  <a:cubicBezTo>
                    <a:pt x="653" y="363"/>
                    <a:pt x="693" y="371"/>
                    <a:pt x="657" y="348"/>
                  </a:cubicBezTo>
                  <a:cubicBezTo>
                    <a:pt x="620" y="325"/>
                    <a:pt x="560" y="364"/>
                    <a:pt x="547" y="416"/>
                  </a:cubicBezTo>
                  <a:cubicBezTo>
                    <a:pt x="533" y="468"/>
                    <a:pt x="524" y="493"/>
                    <a:pt x="505" y="522"/>
                  </a:cubicBezTo>
                  <a:close/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37" name="等腰三角形 13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等腰三角形 13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矩形 138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2" name="Rectangle 3"/>
          <p:cNvSpPr txBox="1">
            <a:spLocks noChangeArrowheads="1"/>
          </p:cNvSpPr>
          <p:nvPr/>
        </p:nvSpPr>
        <p:spPr bwMode="auto">
          <a:xfrm>
            <a:off x="1178312" y="1364709"/>
            <a:ext cx="470256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just" fontAlgn="auto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 kumimoji="0" sz="1400">
                <a:solidFill>
                  <a:prstClr val="black">
                    <a:lumMod val="85000"/>
                    <a:lumOff val="15000"/>
                  </a:prstClr>
                </a:solidFill>
                <a:latin typeface="Microsoft Sans Serif" pitchFamily="34" charset="0"/>
                <a:ea typeface="Yoon 윤고딕 550_TT" pitchFamily="18" charset="-127"/>
                <a:cs typeface="Microsoft Sans Serif" pitchFamily="34" charset="0"/>
              </a:defRPr>
            </a:lvl1pPr>
          </a:lstStyle>
          <a:p>
            <a:pPr marL="0" lvl="1"/>
            <a:r>
              <a:rPr lang="zh-CN" altLang="en-US" sz="2000" b="1" dirty="0" smtClean="0">
                <a:solidFill>
                  <a:srgbClr val="54D0CA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机器人需求参看之前的表格（部分截图）</a:t>
            </a:r>
            <a:endParaRPr lang="zh-CN" altLang="en-US" sz="1600" b="1" dirty="0">
              <a:solidFill>
                <a:srgbClr val="54D0CA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144" name="图片 1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3100" y="1855361"/>
            <a:ext cx="6761905" cy="43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650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 descr="e7d195523061f1c0f55f9af68525816972d868573ada39bc763F3977967589A5F92C178830C92595A6CE4D0132F8C206B2B04C416AAA86B7FD80AB023F78DAEB544E2F013E11B2B95AD21703D1C90034A379EC9026EFAAF5D8D3F6EDD7215B01D0409FDE2EB8F6E929173B8073E2301F364EE885D6D8697F6674C70ED10ED42D334E50A353488E95E90D50708BC427BA"/>
          <p:cNvGrpSpPr/>
          <p:nvPr/>
        </p:nvGrpSpPr>
        <p:grpSpPr>
          <a:xfrm>
            <a:off x="9115006" y="4499717"/>
            <a:ext cx="2209646" cy="2358283"/>
            <a:chOff x="2162516" y="4840784"/>
            <a:chExt cx="2209646" cy="2358283"/>
          </a:xfrm>
        </p:grpSpPr>
        <p:sp>
          <p:nvSpPr>
            <p:cNvPr id="3" name="Freeform 5"/>
            <p:cNvSpPr>
              <a:spLocks/>
            </p:cNvSpPr>
            <p:nvPr/>
          </p:nvSpPr>
          <p:spPr bwMode="auto">
            <a:xfrm>
              <a:off x="2597703" y="5574012"/>
              <a:ext cx="1774459" cy="1299431"/>
            </a:xfrm>
            <a:custGeom>
              <a:avLst/>
              <a:gdLst>
                <a:gd name="T0" fmla="*/ 572 w 979"/>
                <a:gd name="T1" fmla="*/ 258 h 717"/>
                <a:gd name="T2" fmla="*/ 518 w 979"/>
                <a:gd name="T3" fmla="*/ 230 h 717"/>
                <a:gd name="T4" fmla="*/ 412 w 979"/>
                <a:gd name="T5" fmla="*/ 271 h 717"/>
                <a:gd name="T6" fmla="*/ 337 w 979"/>
                <a:gd name="T7" fmla="*/ 214 h 717"/>
                <a:gd name="T8" fmla="*/ 416 w 979"/>
                <a:gd name="T9" fmla="*/ 163 h 717"/>
                <a:gd name="T10" fmla="*/ 533 w 979"/>
                <a:gd name="T11" fmla="*/ 101 h 717"/>
                <a:gd name="T12" fmla="*/ 574 w 979"/>
                <a:gd name="T13" fmla="*/ 113 h 717"/>
                <a:gd name="T14" fmla="*/ 733 w 979"/>
                <a:gd name="T15" fmla="*/ 207 h 717"/>
                <a:gd name="T16" fmla="*/ 776 w 979"/>
                <a:gd name="T17" fmla="*/ 396 h 717"/>
                <a:gd name="T18" fmla="*/ 790 w 979"/>
                <a:gd name="T19" fmla="*/ 498 h 717"/>
                <a:gd name="T20" fmla="*/ 979 w 979"/>
                <a:gd name="T21" fmla="*/ 717 h 717"/>
                <a:gd name="T22" fmla="*/ 597 w 979"/>
                <a:gd name="T23" fmla="*/ 717 h 717"/>
                <a:gd name="T24" fmla="*/ 540 w 979"/>
                <a:gd name="T25" fmla="*/ 662 h 717"/>
                <a:gd name="T26" fmla="*/ 277 w 979"/>
                <a:gd name="T27" fmla="*/ 520 h 717"/>
                <a:gd name="T28" fmla="*/ 113 w 979"/>
                <a:gd name="T29" fmla="*/ 426 h 717"/>
                <a:gd name="T30" fmla="*/ 81 w 979"/>
                <a:gd name="T31" fmla="*/ 329 h 717"/>
                <a:gd name="T32" fmla="*/ 84 w 979"/>
                <a:gd name="T33" fmla="*/ 232 h 717"/>
                <a:gd name="T34" fmla="*/ 1 w 979"/>
                <a:gd name="T35" fmla="*/ 160 h 717"/>
                <a:gd name="T36" fmla="*/ 118 w 979"/>
                <a:gd name="T37" fmla="*/ 120 h 717"/>
                <a:gd name="T38" fmla="*/ 28 w 979"/>
                <a:gd name="T39" fmla="*/ 56 h 717"/>
                <a:gd name="T40" fmla="*/ 127 w 979"/>
                <a:gd name="T41" fmla="*/ 14 h 717"/>
                <a:gd name="T42" fmla="*/ 572 w 979"/>
                <a:gd name="T43" fmla="*/ 258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79" h="717">
                  <a:moveTo>
                    <a:pt x="572" y="258"/>
                  </a:moveTo>
                  <a:cubicBezTo>
                    <a:pt x="572" y="258"/>
                    <a:pt x="532" y="246"/>
                    <a:pt x="518" y="230"/>
                  </a:cubicBezTo>
                  <a:cubicBezTo>
                    <a:pt x="518" y="230"/>
                    <a:pt x="472" y="270"/>
                    <a:pt x="412" y="271"/>
                  </a:cubicBezTo>
                  <a:cubicBezTo>
                    <a:pt x="353" y="272"/>
                    <a:pt x="326" y="234"/>
                    <a:pt x="337" y="214"/>
                  </a:cubicBezTo>
                  <a:cubicBezTo>
                    <a:pt x="348" y="194"/>
                    <a:pt x="387" y="199"/>
                    <a:pt x="416" y="163"/>
                  </a:cubicBezTo>
                  <a:cubicBezTo>
                    <a:pt x="446" y="127"/>
                    <a:pt x="463" y="77"/>
                    <a:pt x="533" y="101"/>
                  </a:cubicBezTo>
                  <a:cubicBezTo>
                    <a:pt x="546" y="105"/>
                    <a:pt x="560" y="109"/>
                    <a:pt x="574" y="113"/>
                  </a:cubicBezTo>
                  <a:cubicBezTo>
                    <a:pt x="641" y="133"/>
                    <a:pt x="721" y="156"/>
                    <a:pt x="733" y="207"/>
                  </a:cubicBezTo>
                  <a:cubicBezTo>
                    <a:pt x="749" y="269"/>
                    <a:pt x="749" y="344"/>
                    <a:pt x="776" y="396"/>
                  </a:cubicBezTo>
                  <a:cubicBezTo>
                    <a:pt x="803" y="448"/>
                    <a:pt x="790" y="498"/>
                    <a:pt x="790" y="498"/>
                  </a:cubicBezTo>
                  <a:cubicBezTo>
                    <a:pt x="790" y="498"/>
                    <a:pt x="934" y="705"/>
                    <a:pt x="979" y="717"/>
                  </a:cubicBezTo>
                  <a:cubicBezTo>
                    <a:pt x="597" y="717"/>
                    <a:pt x="597" y="717"/>
                    <a:pt x="597" y="717"/>
                  </a:cubicBezTo>
                  <a:cubicBezTo>
                    <a:pt x="597" y="717"/>
                    <a:pt x="555" y="690"/>
                    <a:pt x="540" y="662"/>
                  </a:cubicBezTo>
                  <a:cubicBezTo>
                    <a:pt x="540" y="662"/>
                    <a:pt x="350" y="635"/>
                    <a:pt x="277" y="520"/>
                  </a:cubicBezTo>
                  <a:cubicBezTo>
                    <a:pt x="277" y="520"/>
                    <a:pt x="169" y="453"/>
                    <a:pt x="113" y="426"/>
                  </a:cubicBezTo>
                  <a:cubicBezTo>
                    <a:pt x="57" y="399"/>
                    <a:pt x="48" y="360"/>
                    <a:pt x="81" y="329"/>
                  </a:cubicBezTo>
                  <a:cubicBezTo>
                    <a:pt x="81" y="329"/>
                    <a:pt x="36" y="270"/>
                    <a:pt x="84" y="232"/>
                  </a:cubicBezTo>
                  <a:cubicBezTo>
                    <a:pt x="84" y="232"/>
                    <a:pt x="0" y="207"/>
                    <a:pt x="1" y="160"/>
                  </a:cubicBezTo>
                  <a:cubicBezTo>
                    <a:pt x="3" y="113"/>
                    <a:pt x="48" y="104"/>
                    <a:pt x="118" y="120"/>
                  </a:cubicBezTo>
                  <a:cubicBezTo>
                    <a:pt x="118" y="120"/>
                    <a:pt x="19" y="102"/>
                    <a:pt x="28" y="56"/>
                  </a:cubicBezTo>
                  <a:cubicBezTo>
                    <a:pt x="37" y="9"/>
                    <a:pt x="90" y="0"/>
                    <a:pt x="127" y="14"/>
                  </a:cubicBezTo>
                  <a:cubicBezTo>
                    <a:pt x="165" y="29"/>
                    <a:pt x="572" y="258"/>
                    <a:pt x="572" y="258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6"/>
            <p:cNvSpPr>
              <a:spLocks noEditPoints="1"/>
            </p:cNvSpPr>
            <p:nvPr/>
          </p:nvSpPr>
          <p:spPr bwMode="auto">
            <a:xfrm>
              <a:off x="2832919" y="4847679"/>
              <a:ext cx="799886" cy="1672558"/>
            </a:xfrm>
            <a:custGeom>
              <a:avLst/>
              <a:gdLst>
                <a:gd name="T0" fmla="*/ 0 w 441"/>
                <a:gd name="T1" fmla="*/ 836 h 923"/>
                <a:gd name="T2" fmla="*/ 0 w 441"/>
                <a:gd name="T3" fmla="*/ 878 h 923"/>
                <a:gd name="T4" fmla="*/ 45 w 441"/>
                <a:gd name="T5" fmla="*/ 923 h 923"/>
                <a:gd name="T6" fmla="*/ 148 w 441"/>
                <a:gd name="T7" fmla="*/ 923 h 923"/>
                <a:gd name="T8" fmla="*/ 147 w 441"/>
                <a:gd name="T9" fmla="*/ 921 h 923"/>
                <a:gd name="T10" fmla="*/ 141 w 441"/>
                <a:gd name="T11" fmla="*/ 917 h 923"/>
                <a:gd name="T12" fmla="*/ 48 w 441"/>
                <a:gd name="T13" fmla="*/ 917 h 923"/>
                <a:gd name="T14" fmla="*/ 4 w 441"/>
                <a:gd name="T15" fmla="*/ 873 h 923"/>
                <a:gd name="T16" fmla="*/ 4 w 441"/>
                <a:gd name="T17" fmla="*/ 838 h 923"/>
                <a:gd name="T18" fmla="*/ 0 w 441"/>
                <a:gd name="T19" fmla="*/ 836 h 923"/>
                <a:gd name="T20" fmla="*/ 338 w 441"/>
                <a:gd name="T21" fmla="*/ 0 h 923"/>
                <a:gd name="T22" fmla="*/ 45 w 441"/>
                <a:gd name="T23" fmla="*/ 0 h 923"/>
                <a:gd name="T24" fmla="*/ 0 w 441"/>
                <a:gd name="T25" fmla="*/ 44 h 923"/>
                <a:gd name="T26" fmla="*/ 0 w 441"/>
                <a:gd name="T27" fmla="*/ 416 h 923"/>
                <a:gd name="T28" fmla="*/ 4 w 441"/>
                <a:gd name="T29" fmla="*/ 418 h 923"/>
                <a:gd name="T30" fmla="*/ 4 w 441"/>
                <a:gd name="T31" fmla="*/ 49 h 923"/>
                <a:gd name="T32" fmla="*/ 48 w 441"/>
                <a:gd name="T33" fmla="*/ 5 h 923"/>
                <a:gd name="T34" fmla="*/ 48 w 441"/>
                <a:gd name="T35" fmla="*/ 5 h 923"/>
                <a:gd name="T36" fmla="*/ 338 w 441"/>
                <a:gd name="T37" fmla="*/ 5 h 923"/>
                <a:gd name="T38" fmla="*/ 338 w 441"/>
                <a:gd name="T39" fmla="*/ 0 h 923"/>
                <a:gd name="T40" fmla="*/ 396 w 441"/>
                <a:gd name="T41" fmla="*/ 0 h 923"/>
                <a:gd name="T42" fmla="*/ 385 w 441"/>
                <a:gd name="T43" fmla="*/ 0 h 923"/>
                <a:gd name="T44" fmla="*/ 385 w 441"/>
                <a:gd name="T45" fmla="*/ 5 h 923"/>
                <a:gd name="T46" fmla="*/ 393 w 441"/>
                <a:gd name="T47" fmla="*/ 5 h 923"/>
                <a:gd name="T48" fmla="*/ 437 w 441"/>
                <a:gd name="T49" fmla="*/ 49 h 923"/>
                <a:gd name="T50" fmla="*/ 437 w 441"/>
                <a:gd name="T51" fmla="*/ 512 h 923"/>
                <a:gd name="T52" fmla="*/ 441 w 441"/>
                <a:gd name="T53" fmla="*/ 513 h 923"/>
                <a:gd name="T54" fmla="*/ 441 w 441"/>
                <a:gd name="T55" fmla="*/ 44 h 923"/>
                <a:gd name="T56" fmla="*/ 396 w 441"/>
                <a:gd name="T57" fmla="*/ 0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1" h="923">
                  <a:moveTo>
                    <a:pt x="0" y="836"/>
                  </a:moveTo>
                  <a:cubicBezTo>
                    <a:pt x="0" y="878"/>
                    <a:pt x="0" y="878"/>
                    <a:pt x="0" y="878"/>
                  </a:cubicBezTo>
                  <a:cubicBezTo>
                    <a:pt x="0" y="903"/>
                    <a:pt x="20" y="923"/>
                    <a:pt x="45" y="923"/>
                  </a:cubicBezTo>
                  <a:cubicBezTo>
                    <a:pt x="148" y="923"/>
                    <a:pt x="148" y="923"/>
                    <a:pt x="148" y="923"/>
                  </a:cubicBezTo>
                  <a:cubicBezTo>
                    <a:pt x="148" y="922"/>
                    <a:pt x="147" y="921"/>
                    <a:pt x="147" y="921"/>
                  </a:cubicBezTo>
                  <a:cubicBezTo>
                    <a:pt x="147" y="921"/>
                    <a:pt x="145" y="920"/>
                    <a:pt x="141" y="917"/>
                  </a:cubicBezTo>
                  <a:cubicBezTo>
                    <a:pt x="48" y="917"/>
                    <a:pt x="48" y="917"/>
                    <a:pt x="48" y="917"/>
                  </a:cubicBezTo>
                  <a:cubicBezTo>
                    <a:pt x="23" y="917"/>
                    <a:pt x="4" y="897"/>
                    <a:pt x="4" y="873"/>
                  </a:cubicBezTo>
                  <a:cubicBezTo>
                    <a:pt x="4" y="838"/>
                    <a:pt x="4" y="838"/>
                    <a:pt x="4" y="838"/>
                  </a:cubicBezTo>
                  <a:cubicBezTo>
                    <a:pt x="2" y="837"/>
                    <a:pt x="1" y="836"/>
                    <a:pt x="0" y="836"/>
                  </a:cubicBezTo>
                  <a:moveTo>
                    <a:pt x="33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4"/>
                  </a:cubicBezTo>
                  <a:cubicBezTo>
                    <a:pt x="0" y="416"/>
                    <a:pt x="0" y="416"/>
                    <a:pt x="0" y="416"/>
                  </a:cubicBezTo>
                  <a:cubicBezTo>
                    <a:pt x="1" y="417"/>
                    <a:pt x="2" y="417"/>
                    <a:pt x="4" y="418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25"/>
                    <a:pt x="23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0"/>
                    <a:pt x="338" y="0"/>
                    <a:pt x="338" y="0"/>
                  </a:cubicBezTo>
                  <a:moveTo>
                    <a:pt x="396" y="0"/>
                  </a:moveTo>
                  <a:cubicBezTo>
                    <a:pt x="385" y="0"/>
                    <a:pt x="385" y="0"/>
                    <a:pt x="385" y="0"/>
                  </a:cubicBezTo>
                  <a:cubicBezTo>
                    <a:pt x="385" y="5"/>
                    <a:pt x="385" y="5"/>
                    <a:pt x="385" y="5"/>
                  </a:cubicBezTo>
                  <a:cubicBezTo>
                    <a:pt x="393" y="5"/>
                    <a:pt x="393" y="5"/>
                    <a:pt x="393" y="5"/>
                  </a:cubicBezTo>
                  <a:cubicBezTo>
                    <a:pt x="417" y="5"/>
                    <a:pt x="437" y="25"/>
                    <a:pt x="437" y="49"/>
                  </a:cubicBezTo>
                  <a:cubicBezTo>
                    <a:pt x="437" y="512"/>
                    <a:pt x="437" y="512"/>
                    <a:pt x="437" y="512"/>
                  </a:cubicBezTo>
                  <a:cubicBezTo>
                    <a:pt x="438" y="512"/>
                    <a:pt x="440" y="513"/>
                    <a:pt x="441" y="513"/>
                  </a:cubicBezTo>
                  <a:cubicBezTo>
                    <a:pt x="441" y="44"/>
                    <a:pt x="441" y="44"/>
                    <a:pt x="441" y="44"/>
                  </a:cubicBezTo>
                  <a:cubicBezTo>
                    <a:pt x="441" y="20"/>
                    <a:pt x="421" y="0"/>
                    <a:pt x="39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2832919" y="5601594"/>
              <a:ext cx="799886" cy="918643"/>
            </a:xfrm>
            <a:custGeom>
              <a:avLst/>
              <a:gdLst>
                <a:gd name="T0" fmla="*/ 437 w 441"/>
                <a:gd name="T1" fmla="*/ 96 h 507"/>
                <a:gd name="T2" fmla="*/ 437 w 441"/>
                <a:gd name="T3" fmla="*/ 457 h 507"/>
                <a:gd name="T4" fmla="*/ 393 w 441"/>
                <a:gd name="T5" fmla="*/ 501 h 507"/>
                <a:gd name="T6" fmla="*/ 141 w 441"/>
                <a:gd name="T7" fmla="*/ 501 h 507"/>
                <a:gd name="T8" fmla="*/ 147 w 441"/>
                <a:gd name="T9" fmla="*/ 505 h 507"/>
                <a:gd name="T10" fmla="*/ 148 w 441"/>
                <a:gd name="T11" fmla="*/ 507 h 507"/>
                <a:gd name="T12" fmla="*/ 396 w 441"/>
                <a:gd name="T13" fmla="*/ 507 h 507"/>
                <a:gd name="T14" fmla="*/ 441 w 441"/>
                <a:gd name="T15" fmla="*/ 462 h 507"/>
                <a:gd name="T16" fmla="*/ 441 w 441"/>
                <a:gd name="T17" fmla="*/ 97 h 507"/>
                <a:gd name="T18" fmla="*/ 437 w 441"/>
                <a:gd name="T19" fmla="*/ 96 h 507"/>
                <a:gd name="T20" fmla="*/ 0 w 441"/>
                <a:gd name="T21" fmla="*/ 0 h 507"/>
                <a:gd name="T22" fmla="*/ 0 w 441"/>
                <a:gd name="T23" fmla="*/ 420 h 507"/>
                <a:gd name="T24" fmla="*/ 4 w 441"/>
                <a:gd name="T25" fmla="*/ 422 h 507"/>
                <a:gd name="T26" fmla="*/ 4 w 441"/>
                <a:gd name="T27" fmla="*/ 2 h 507"/>
                <a:gd name="T28" fmla="*/ 0 w 441"/>
                <a:gd name="T29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41" h="507">
                  <a:moveTo>
                    <a:pt x="437" y="96"/>
                  </a:moveTo>
                  <a:cubicBezTo>
                    <a:pt x="437" y="457"/>
                    <a:pt x="437" y="457"/>
                    <a:pt x="437" y="457"/>
                  </a:cubicBezTo>
                  <a:cubicBezTo>
                    <a:pt x="437" y="481"/>
                    <a:pt x="417" y="501"/>
                    <a:pt x="393" y="501"/>
                  </a:cubicBezTo>
                  <a:cubicBezTo>
                    <a:pt x="141" y="501"/>
                    <a:pt x="141" y="501"/>
                    <a:pt x="141" y="501"/>
                  </a:cubicBezTo>
                  <a:cubicBezTo>
                    <a:pt x="145" y="504"/>
                    <a:pt x="147" y="505"/>
                    <a:pt x="147" y="505"/>
                  </a:cubicBezTo>
                  <a:cubicBezTo>
                    <a:pt x="147" y="505"/>
                    <a:pt x="148" y="506"/>
                    <a:pt x="148" y="507"/>
                  </a:cubicBezTo>
                  <a:cubicBezTo>
                    <a:pt x="396" y="507"/>
                    <a:pt x="396" y="507"/>
                    <a:pt x="396" y="507"/>
                  </a:cubicBezTo>
                  <a:cubicBezTo>
                    <a:pt x="421" y="507"/>
                    <a:pt x="441" y="487"/>
                    <a:pt x="441" y="462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0" y="97"/>
                    <a:pt x="438" y="96"/>
                    <a:pt x="437" y="96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1" y="420"/>
                    <a:pt x="2" y="421"/>
                    <a:pt x="4" y="42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137 w 137"/>
                <a:gd name="T9" fmla="*/ 912 h 912"/>
                <a:gd name="T10" fmla="*/ 44 w 137"/>
                <a:gd name="T11" fmla="*/ 912 h 912"/>
                <a:gd name="T12" fmla="*/ 0 w 137"/>
                <a:gd name="T13" fmla="*/ 868 h 912"/>
                <a:gd name="T14" fmla="*/ 0 w 137"/>
                <a:gd name="T15" fmla="*/ 833 h 912"/>
                <a:gd name="T16" fmla="*/ 0 w 137"/>
                <a:gd name="T17" fmla="*/ 833 h 912"/>
                <a:gd name="T18" fmla="*/ 44 w 137"/>
                <a:gd name="T19" fmla="*/ 0 h 912"/>
                <a:gd name="T20" fmla="*/ 44 w 137"/>
                <a:gd name="T21" fmla="*/ 0 h 912"/>
                <a:gd name="T22" fmla="*/ 0 w 137"/>
                <a:gd name="T23" fmla="*/ 44 h 912"/>
                <a:gd name="T24" fmla="*/ 0 w 137"/>
                <a:gd name="T25" fmla="*/ 413 h 912"/>
                <a:gd name="T26" fmla="*/ 0 w 137"/>
                <a:gd name="T27" fmla="*/ 413 h 912"/>
                <a:gd name="T28" fmla="*/ 0 w 137"/>
                <a:gd name="T29" fmla="*/ 44 h 912"/>
                <a:gd name="T30" fmla="*/ 44 w 137"/>
                <a:gd name="T31" fmla="*/ 0 h 912"/>
                <a:gd name="T32" fmla="*/ 44 w 137"/>
                <a:gd name="T33" fmla="*/ 0 h 912"/>
                <a:gd name="T34" fmla="*/ 44 w 137"/>
                <a:gd name="T3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44" y="912"/>
                    <a:pt x="44" y="912"/>
                    <a:pt x="44" y="912"/>
                  </a:cubicBezTo>
                  <a:cubicBezTo>
                    <a:pt x="19" y="912"/>
                    <a:pt x="0" y="892"/>
                    <a:pt x="0" y="868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0" y="833"/>
                    <a:pt x="0" y="833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19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433 w 433"/>
                <a:gd name="T1" fmla="*/ 454 h 499"/>
                <a:gd name="T2" fmla="*/ 433 w 433"/>
                <a:gd name="T3" fmla="*/ 455 h 499"/>
                <a:gd name="T4" fmla="*/ 389 w 433"/>
                <a:gd name="T5" fmla="*/ 499 h 499"/>
                <a:gd name="T6" fmla="*/ 137 w 433"/>
                <a:gd name="T7" fmla="*/ 499 h 499"/>
                <a:gd name="T8" fmla="*/ 137 w 433"/>
                <a:gd name="T9" fmla="*/ 499 h 499"/>
                <a:gd name="T10" fmla="*/ 389 w 433"/>
                <a:gd name="T11" fmla="*/ 499 h 499"/>
                <a:gd name="T12" fmla="*/ 433 w 433"/>
                <a:gd name="T13" fmla="*/ 455 h 499"/>
                <a:gd name="T14" fmla="*/ 433 w 433"/>
                <a:gd name="T15" fmla="*/ 455 h 499"/>
                <a:gd name="T16" fmla="*/ 433 w 433"/>
                <a:gd name="T17" fmla="*/ 454 h 499"/>
                <a:gd name="T18" fmla="*/ 0 w 433"/>
                <a:gd name="T19" fmla="*/ 0 h 499"/>
                <a:gd name="T20" fmla="*/ 0 w 433"/>
                <a:gd name="T21" fmla="*/ 420 h 499"/>
                <a:gd name="T22" fmla="*/ 0 w 433"/>
                <a:gd name="T23" fmla="*/ 420 h 499"/>
                <a:gd name="T24" fmla="*/ 0 w 433"/>
                <a:gd name="T25" fmla="*/ 0 h 499"/>
                <a:gd name="T26" fmla="*/ 0 w 433"/>
                <a:gd name="T2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3" h="499">
                  <a:moveTo>
                    <a:pt x="433" y="454"/>
                  </a:moveTo>
                  <a:cubicBezTo>
                    <a:pt x="433" y="455"/>
                    <a:pt x="433" y="455"/>
                    <a:pt x="433" y="455"/>
                  </a:cubicBezTo>
                  <a:cubicBezTo>
                    <a:pt x="433" y="479"/>
                    <a:pt x="413" y="499"/>
                    <a:pt x="389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137" y="499"/>
                    <a:pt x="137" y="499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5"/>
                    <a:pt x="433" y="455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0" y="420"/>
                    <a:pt x="0" y="420"/>
                    <a:pt x="0" y="4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3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2840581" y="4856873"/>
              <a:ext cx="248240" cy="1651871"/>
            </a:xfrm>
            <a:custGeom>
              <a:avLst/>
              <a:gdLst>
                <a:gd name="T0" fmla="*/ 0 w 137"/>
                <a:gd name="T1" fmla="*/ 833 h 912"/>
                <a:gd name="T2" fmla="*/ 0 w 137"/>
                <a:gd name="T3" fmla="*/ 868 h 912"/>
                <a:gd name="T4" fmla="*/ 44 w 137"/>
                <a:gd name="T5" fmla="*/ 912 h 912"/>
                <a:gd name="T6" fmla="*/ 137 w 137"/>
                <a:gd name="T7" fmla="*/ 912 h 912"/>
                <a:gd name="T8" fmla="*/ 0 w 137"/>
                <a:gd name="T9" fmla="*/ 833 h 912"/>
                <a:gd name="T10" fmla="*/ 44 w 137"/>
                <a:gd name="T11" fmla="*/ 0 h 912"/>
                <a:gd name="T12" fmla="*/ 44 w 137"/>
                <a:gd name="T13" fmla="*/ 0 h 912"/>
                <a:gd name="T14" fmla="*/ 0 w 137"/>
                <a:gd name="T15" fmla="*/ 44 h 912"/>
                <a:gd name="T16" fmla="*/ 0 w 137"/>
                <a:gd name="T17" fmla="*/ 413 h 912"/>
                <a:gd name="T18" fmla="*/ 11 w 137"/>
                <a:gd name="T19" fmla="*/ 419 h 912"/>
                <a:gd name="T20" fmla="*/ 11 w 137"/>
                <a:gd name="T21" fmla="*/ 114 h 912"/>
                <a:gd name="T22" fmla="*/ 95 w 137"/>
                <a:gd name="T23" fmla="*/ 114 h 912"/>
                <a:gd name="T24" fmla="*/ 44 w 137"/>
                <a:gd name="T25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" h="912">
                  <a:moveTo>
                    <a:pt x="0" y="833"/>
                  </a:moveTo>
                  <a:cubicBezTo>
                    <a:pt x="0" y="868"/>
                    <a:pt x="0" y="868"/>
                    <a:pt x="0" y="868"/>
                  </a:cubicBezTo>
                  <a:cubicBezTo>
                    <a:pt x="0" y="892"/>
                    <a:pt x="19" y="912"/>
                    <a:pt x="44" y="912"/>
                  </a:cubicBezTo>
                  <a:cubicBezTo>
                    <a:pt x="137" y="912"/>
                    <a:pt x="137" y="912"/>
                    <a:pt x="137" y="912"/>
                  </a:cubicBezTo>
                  <a:cubicBezTo>
                    <a:pt x="117" y="900"/>
                    <a:pt x="49" y="859"/>
                    <a:pt x="0" y="833"/>
                  </a:cubicBezTo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4"/>
                  </a:cubicBezTo>
                  <a:cubicBezTo>
                    <a:pt x="0" y="413"/>
                    <a:pt x="0" y="413"/>
                    <a:pt x="0" y="413"/>
                  </a:cubicBezTo>
                  <a:cubicBezTo>
                    <a:pt x="3" y="415"/>
                    <a:pt x="7" y="416"/>
                    <a:pt x="11" y="419"/>
                  </a:cubicBezTo>
                  <a:cubicBezTo>
                    <a:pt x="11" y="114"/>
                    <a:pt x="11" y="114"/>
                    <a:pt x="11" y="114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2840581" y="5604659"/>
              <a:ext cx="784562" cy="904085"/>
            </a:xfrm>
            <a:custGeom>
              <a:avLst/>
              <a:gdLst>
                <a:gd name="T0" fmla="*/ 0 w 433"/>
                <a:gd name="T1" fmla="*/ 0 h 499"/>
                <a:gd name="T2" fmla="*/ 0 w 433"/>
                <a:gd name="T3" fmla="*/ 420 h 499"/>
                <a:gd name="T4" fmla="*/ 137 w 433"/>
                <a:gd name="T5" fmla="*/ 499 h 499"/>
                <a:gd name="T6" fmla="*/ 389 w 433"/>
                <a:gd name="T7" fmla="*/ 499 h 499"/>
                <a:gd name="T8" fmla="*/ 433 w 433"/>
                <a:gd name="T9" fmla="*/ 455 h 499"/>
                <a:gd name="T10" fmla="*/ 433 w 433"/>
                <a:gd name="T11" fmla="*/ 454 h 499"/>
                <a:gd name="T12" fmla="*/ 399 w 433"/>
                <a:gd name="T13" fmla="*/ 378 h 499"/>
                <a:gd name="T14" fmla="*/ 11 w 433"/>
                <a:gd name="T15" fmla="*/ 378 h 499"/>
                <a:gd name="T16" fmla="*/ 11 w 433"/>
                <a:gd name="T17" fmla="*/ 6 h 499"/>
                <a:gd name="T18" fmla="*/ 0 w 433"/>
                <a:gd name="T19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" h="499">
                  <a:moveTo>
                    <a:pt x="0" y="0"/>
                  </a:moveTo>
                  <a:cubicBezTo>
                    <a:pt x="0" y="420"/>
                    <a:pt x="0" y="420"/>
                    <a:pt x="0" y="420"/>
                  </a:cubicBezTo>
                  <a:cubicBezTo>
                    <a:pt x="49" y="446"/>
                    <a:pt x="117" y="487"/>
                    <a:pt x="137" y="499"/>
                  </a:cubicBezTo>
                  <a:cubicBezTo>
                    <a:pt x="389" y="499"/>
                    <a:pt x="389" y="499"/>
                    <a:pt x="389" y="499"/>
                  </a:cubicBezTo>
                  <a:cubicBezTo>
                    <a:pt x="413" y="499"/>
                    <a:pt x="433" y="479"/>
                    <a:pt x="433" y="455"/>
                  </a:cubicBezTo>
                  <a:cubicBezTo>
                    <a:pt x="433" y="454"/>
                    <a:pt x="433" y="454"/>
                    <a:pt x="433" y="454"/>
                  </a:cubicBezTo>
                  <a:cubicBezTo>
                    <a:pt x="399" y="378"/>
                    <a:pt x="399" y="378"/>
                    <a:pt x="399" y="378"/>
                  </a:cubicBezTo>
                  <a:cubicBezTo>
                    <a:pt x="11" y="378"/>
                    <a:pt x="11" y="378"/>
                    <a:pt x="11" y="378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7" y="3"/>
                    <a:pt x="3" y="2"/>
                    <a:pt x="0" y="0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2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13"/>
            <p:cNvSpPr>
              <a:spLocks noChangeArrowheads="1"/>
            </p:cNvSpPr>
            <p:nvPr/>
          </p:nvSpPr>
          <p:spPr bwMode="auto">
            <a:xfrm>
              <a:off x="2860501" y="5062974"/>
              <a:ext cx="735527" cy="12266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4"/>
            <p:cNvSpPr>
              <a:spLocks noEditPoints="1"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290 w 389"/>
                <a:gd name="T1" fmla="*/ 0 h 507"/>
                <a:gd name="T2" fmla="*/ 0 w 389"/>
                <a:gd name="T3" fmla="*/ 0 h 507"/>
                <a:gd name="T4" fmla="*/ 0 w 389"/>
                <a:gd name="T5" fmla="*/ 0 h 507"/>
                <a:gd name="T6" fmla="*/ 290 w 389"/>
                <a:gd name="T7" fmla="*/ 0 h 507"/>
                <a:gd name="T8" fmla="*/ 290 w 389"/>
                <a:gd name="T9" fmla="*/ 0 h 507"/>
                <a:gd name="T10" fmla="*/ 345 w 389"/>
                <a:gd name="T11" fmla="*/ 0 h 507"/>
                <a:gd name="T12" fmla="*/ 337 w 389"/>
                <a:gd name="T13" fmla="*/ 0 h 507"/>
                <a:gd name="T14" fmla="*/ 337 w 389"/>
                <a:gd name="T15" fmla="*/ 0 h 507"/>
                <a:gd name="T16" fmla="*/ 345 w 389"/>
                <a:gd name="T17" fmla="*/ 0 h 507"/>
                <a:gd name="T18" fmla="*/ 389 w 389"/>
                <a:gd name="T19" fmla="*/ 44 h 507"/>
                <a:gd name="T20" fmla="*/ 389 w 389"/>
                <a:gd name="T21" fmla="*/ 507 h 507"/>
                <a:gd name="T22" fmla="*/ 389 w 389"/>
                <a:gd name="T23" fmla="*/ 507 h 507"/>
                <a:gd name="T24" fmla="*/ 389 w 389"/>
                <a:gd name="T25" fmla="*/ 44 h 507"/>
                <a:gd name="T26" fmla="*/ 345 w 389"/>
                <a:gd name="T27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9" h="507">
                  <a:moveTo>
                    <a:pt x="29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290" y="0"/>
                    <a:pt x="290" y="0"/>
                    <a:pt x="290" y="0"/>
                  </a:cubicBezTo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45" y="0"/>
                    <a:pt x="345" y="0"/>
                    <a:pt x="345" y="0"/>
                  </a:cubicBezTo>
                  <a:cubicBezTo>
                    <a:pt x="369" y="0"/>
                    <a:pt x="389" y="20"/>
                    <a:pt x="389" y="44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507"/>
                    <a:pt x="389" y="507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rgbClr val="F9FF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3625143" y="5775516"/>
              <a:ext cx="0" cy="653547"/>
            </a:xfrm>
            <a:custGeom>
              <a:avLst/>
              <a:gdLst>
                <a:gd name="T0" fmla="*/ 0 h 361"/>
                <a:gd name="T1" fmla="*/ 360 h 361"/>
                <a:gd name="T2" fmla="*/ 361 h 361"/>
                <a:gd name="T3" fmla="*/ 0 h 361"/>
                <a:gd name="T4" fmla="*/ 0 h 36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61">
                  <a:moveTo>
                    <a:pt x="0" y="0"/>
                  </a:moveTo>
                  <a:cubicBezTo>
                    <a:pt x="0" y="360"/>
                    <a:pt x="0" y="360"/>
                    <a:pt x="0" y="36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FF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/>
            <p:cNvSpPr>
              <a:spLocks/>
            </p:cNvSpPr>
            <p:nvPr/>
          </p:nvSpPr>
          <p:spPr bwMode="auto">
            <a:xfrm>
              <a:off x="2920263" y="4856873"/>
              <a:ext cx="704880" cy="918643"/>
            </a:xfrm>
            <a:custGeom>
              <a:avLst/>
              <a:gdLst>
                <a:gd name="T0" fmla="*/ 345 w 389"/>
                <a:gd name="T1" fmla="*/ 0 h 507"/>
                <a:gd name="T2" fmla="*/ 337 w 389"/>
                <a:gd name="T3" fmla="*/ 0 h 507"/>
                <a:gd name="T4" fmla="*/ 337 w 389"/>
                <a:gd name="T5" fmla="*/ 2 h 507"/>
                <a:gd name="T6" fmla="*/ 290 w 389"/>
                <a:gd name="T7" fmla="*/ 2 h 507"/>
                <a:gd name="T8" fmla="*/ 290 w 389"/>
                <a:gd name="T9" fmla="*/ 0 h 507"/>
                <a:gd name="T10" fmla="*/ 0 w 389"/>
                <a:gd name="T11" fmla="*/ 0 h 507"/>
                <a:gd name="T12" fmla="*/ 51 w 389"/>
                <a:gd name="T13" fmla="*/ 114 h 507"/>
                <a:gd name="T14" fmla="*/ 373 w 389"/>
                <a:gd name="T15" fmla="*/ 114 h 507"/>
                <a:gd name="T16" fmla="*/ 373 w 389"/>
                <a:gd name="T17" fmla="*/ 502 h 507"/>
                <a:gd name="T18" fmla="*/ 389 w 389"/>
                <a:gd name="T19" fmla="*/ 507 h 507"/>
                <a:gd name="T20" fmla="*/ 389 w 389"/>
                <a:gd name="T21" fmla="*/ 44 h 507"/>
                <a:gd name="T22" fmla="*/ 345 w 389"/>
                <a:gd name="T23" fmla="*/ 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9" h="507">
                  <a:moveTo>
                    <a:pt x="345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290" y="2"/>
                    <a:pt x="290" y="2"/>
                    <a:pt x="290" y="2"/>
                  </a:cubicBezTo>
                  <a:cubicBezTo>
                    <a:pt x="290" y="0"/>
                    <a:pt x="290" y="0"/>
                    <a:pt x="2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373" y="114"/>
                    <a:pt x="373" y="114"/>
                    <a:pt x="373" y="114"/>
                  </a:cubicBezTo>
                  <a:cubicBezTo>
                    <a:pt x="373" y="502"/>
                    <a:pt x="373" y="502"/>
                    <a:pt x="373" y="502"/>
                  </a:cubicBezTo>
                  <a:cubicBezTo>
                    <a:pt x="378" y="504"/>
                    <a:pt x="383" y="505"/>
                    <a:pt x="389" y="507"/>
                  </a:cubicBezTo>
                  <a:cubicBezTo>
                    <a:pt x="389" y="44"/>
                    <a:pt x="389" y="44"/>
                    <a:pt x="389" y="44"/>
                  </a:cubicBezTo>
                  <a:cubicBezTo>
                    <a:pt x="389" y="20"/>
                    <a:pt x="369" y="0"/>
                    <a:pt x="345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7"/>
            <p:cNvSpPr>
              <a:spLocks/>
            </p:cNvSpPr>
            <p:nvPr/>
          </p:nvSpPr>
          <p:spPr bwMode="auto">
            <a:xfrm>
              <a:off x="3563849" y="5766322"/>
              <a:ext cx="61294" cy="661208"/>
            </a:xfrm>
            <a:custGeom>
              <a:avLst/>
              <a:gdLst>
                <a:gd name="T0" fmla="*/ 18 w 34"/>
                <a:gd name="T1" fmla="*/ 0 h 365"/>
                <a:gd name="T2" fmla="*/ 18 w 34"/>
                <a:gd name="T3" fmla="*/ 289 h 365"/>
                <a:gd name="T4" fmla="*/ 0 w 34"/>
                <a:gd name="T5" fmla="*/ 289 h 365"/>
                <a:gd name="T6" fmla="*/ 34 w 34"/>
                <a:gd name="T7" fmla="*/ 365 h 365"/>
                <a:gd name="T8" fmla="*/ 34 w 34"/>
                <a:gd name="T9" fmla="*/ 5 h 365"/>
                <a:gd name="T10" fmla="*/ 18 w 34"/>
                <a:gd name="T11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65">
                  <a:moveTo>
                    <a:pt x="18" y="0"/>
                  </a:moveTo>
                  <a:cubicBezTo>
                    <a:pt x="18" y="289"/>
                    <a:pt x="18" y="289"/>
                    <a:pt x="18" y="289"/>
                  </a:cubicBezTo>
                  <a:cubicBezTo>
                    <a:pt x="0" y="289"/>
                    <a:pt x="0" y="289"/>
                    <a:pt x="0" y="289"/>
                  </a:cubicBezTo>
                  <a:cubicBezTo>
                    <a:pt x="34" y="365"/>
                    <a:pt x="34" y="365"/>
                    <a:pt x="34" y="36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28" y="3"/>
                    <a:pt x="23" y="2"/>
                    <a:pt x="18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8"/>
            <p:cNvSpPr>
              <a:spLocks/>
            </p:cNvSpPr>
            <p:nvPr/>
          </p:nvSpPr>
          <p:spPr bwMode="auto">
            <a:xfrm>
              <a:off x="3012969" y="5062975"/>
              <a:ext cx="583058" cy="1226644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9"/>
            <p:cNvSpPr>
              <a:spLocks/>
            </p:cNvSpPr>
            <p:nvPr/>
          </p:nvSpPr>
          <p:spPr bwMode="auto">
            <a:xfrm>
              <a:off x="3012970" y="5062974"/>
              <a:ext cx="583058" cy="1226645"/>
            </a:xfrm>
            <a:custGeom>
              <a:avLst/>
              <a:gdLst>
                <a:gd name="T0" fmla="*/ 761 w 761"/>
                <a:gd name="T1" fmla="*/ 0 h 1601"/>
                <a:gd name="T2" fmla="*/ 0 w 761"/>
                <a:gd name="T3" fmla="*/ 0 h 1601"/>
                <a:gd name="T4" fmla="*/ 719 w 761"/>
                <a:gd name="T5" fmla="*/ 1601 h 1601"/>
                <a:gd name="T6" fmla="*/ 761 w 761"/>
                <a:gd name="T7" fmla="*/ 1601 h 1601"/>
                <a:gd name="T8" fmla="*/ 761 w 761"/>
                <a:gd name="T9" fmla="*/ 918 h 1601"/>
                <a:gd name="T10" fmla="*/ 761 w 761"/>
                <a:gd name="T11" fmla="*/ 0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1" h="1601">
                  <a:moveTo>
                    <a:pt x="761" y="0"/>
                  </a:moveTo>
                  <a:lnTo>
                    <a:pt x="0" y="0"/>
                  </a:lnTo>
                  <a:lnTo>
                    <a:pt x="719" y="1601"/>
                  </a:lnTo>
                  <a:lnTo>
                    <a:pt x="761" y="1601"/>
                  </a:lnTo>
                  <a:lnTo>
                    <a:pt x="761" y="918"/>
                  </a:lnTo>
                  <a:lnTo>
                    <a:pt x="7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20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1"/>
            <p:cNvSpPr>
              <a:spLocks noChangeArrowheads="1"/>
            </p:cNvSpPr>
            <p:nvPr/>
          </p:nvSpPr>
          <p:spPr bwMode="auto">
            <a:xfrm>
              <a:off x="3445858" y="4840784"/>
              <a:ext cx="85045" cy="6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2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3"/>
            <p:cNvSpPr>
              <a:spLocks noChangeArrowheads="1"/>
            </p:cNvSpPr>
            <p:nvPr/>
          </p:nvSpPr>
          <p:spPr bwMode="auto">
            <a:xfrm>
              <a:off x="3445858" y="4847679"/>
              <a:ext cx="85045" cy="9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4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5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7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6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solidFill>
              <a:srgbClr val="FCFF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27"/>
            <p:cNvSpPr>
              <a:spLocks noChangeArrowheads="1"/>
            </p:cNvSpPr>
            <p:nvPr/>
          </p:nvSpPr>
          <p:spPr bwMode="auto">
            <a:xfrm>
              <a:off x="3445858" y="4856873"/>
              <a:ext cx="85045" cy="38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8"/>
            <p:cNvSpPr>
              <a:spLocks/>
            </p:cNvSpPr>
            <p:nvPr/>
          </p:nvSpPr>
          <p:spPr bwMode="auto">
            <a:xfrm>
              <a:off x="3148583" y="4974864"/>
              <a:ext cx="167026" cy="28349"/>
            </a:xfrm>
            <a:custGeom>
              <a:avLst/>
              <a:gdLst>
                <a:gd name="T0" fmla="*/ 92 w 92"/>
                <a:gd name="T1" fmla="*/ 8 h 16"/>
                <a:gd name="T2" fmla="*/ 85 w 92"/>
                <a:gd name="T3" fmla="*/ 16 h 16"/>
                <a:gd name="T4" fmla="*/ 8 w 92"/>
                <a:gd name="T5" fmla="*/ 16 h 16"/>
                <a:gd name="T6" fmla="*/ 0 w 92"/>
                <a:gd name="T7" fmla="*/ 8 h 16"/>
                <a:gd name="T8" fmla="*/ 0 w 92"/>
                <a:gd name="T9" fmla="*/ 7 h 16"/>
                <a:gd name="T10" fmla="*/ 8 w 92"/>
                <a:gd name="T11" fmla="*/ 0 h 16"/>
                <a:gd name="T12" fmla="*/ 85 w 92"/>
                <a:gd name="T13" fmla="*/ 0 h 16"/>
                <a:gd name="T14" fmla="*/ 92 w 92"/>
                <a:gd name="T15" fmla="*/ 7 h 16"/>
                <a:gd name="T16" fmla="*/ 92 w 92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16">
                  <a:moveTo>
                    <a:pt x="92" y="8"/>
                  </a:moveTo>
                  <a:cubicBezTo>
                    <a:pt x="92" y="12"/>
                    <a:pt x="89" y="16"/>
                    <a:pt x="85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12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9" y="0"/>
                    <a:pt x="92" y="3"/>
                    <a:pt x="92" y="7"/>
                  </a:cubicBezTo>
                  <a:lnTo>
                    <a:pt x="92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9"/>
            <p:cNvSpPr>
              <a:spLocks/>
            </p:cNvSpPr>
            <p:nvPr/>
          </p:nvSpPr>
          <p:spPr bwMode="auto">
            <a:xfrm>
              <a:off x="3213707" y="4912804"/>
              <a:ext cx="29115" cy="29115"/>
            </a:xfrm>
            <a:custGeom>
              <a:avLst/>
              <a:gdLst>
                <a:gd name="T0" fmla="*/ 16 w 16"/>
                <a:gd name="T1" fmla="*/ 8 h 16"/>
                <a:gd name="T2" fmla="*/ 9 w 16"/>
                <a:gd name="T3" fmla="*/ 0 h 16"/>
                <a:gd name="T4" fmla="*/ 8 w 16"/>
                <a:gd name="T5" fmla="*/ 0 h 16"/>
                <a:gd name="T6" fmla="*/ 0 w 16"/>
                <a:gd name="T7" fmla="*/ 8 h 16"/>
                <a:gd name="T8" fmla="*/ 0 w 16"/>
                <a:gd name="T9" fmla="*/ 9 h 16"/>
                <a:gd name="T10" fmla="*/ 8 w 16"/>
                <a:gd name="T11" fmla="*/ 16 h 16"/>
                <a:gd name="T12" fmla="*/ 9 w 16"/>
                <a:gd name="T13" fmla="*/ 16 h 16"/>
                <a:gd name="T14" fmla="*/ 16 w 16"/>
                <a:gd name="T15" fmla="*/ 9 h 16"/>
                <a:gd name="T16" fmla="*/ 16 w 16"/>
                <a:gd name="T1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cubicBezTo>
                    <a:pt x="16" y="4"/>
                    <a:pt x="13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3" y="16"/>
                    <a:pt x="16" y="13"/>
                    <a:pt x="16" y="9"/>
                  </a:cubicBezTo>
                  <a:lnTo>
                    <a:pt x="16" y="8"/>
                  </a:lnTo>
                  <a:close/>
                </a:path>
              </a:pathLst>
            </a:custGeom>
            <a:solidFill>
              <a:srgbClr val="2111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30"/>
            <p:cNvSpPr>
              <a:spLocks noChangeArrowheads="1"/>
            </p:cNvSpPr>
            <p:nvPr/>
          </p:nvSpPr>
          <p:spPr bwMode="auto">
            <a:xfrm>
              <a:off x="3150115" y="6313370"/>
              <a:ext cx="163195" cy="163195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1"/>
            <p:cNvSpPr>
              <a:spLocks/>
            </p:cNvSpPr>
            <p:nvPr/>
          </p:nvSpPr>
          <p:spPr bwMode="auto">
            <a:xfrm>
              <a:off x="3188424" y="5713456"/>
              <a:ext cx="737825" cy="353206"/>
            </a:xfrm>
            <a:custGeom>
              <a:avLst/>
              <a:gdLst>
                <a:gd name="T0" fmla="*/ 246 w 407"/>
                <a:gd name="T1" fmla="*/ 181 h 195"/>
                <a:gd name="T2" fmla="*/ 192 w 407"/>
                <a:gd name="T3" fmla="*/ 153 h 195"/>
                <a:gd name="T4" fmla="*/ 86 w 407"/>
                <a:gd name="T5" fmla="*/ 194 h 195"/>
                <a:gd name="T6" fmla="*/ 11 w 407"/>
                <a:gd name="T7" fmla="*/ 137 h 195"/>
                <a:gd name="T8" fmla="*/ 90 w 407"/>
                <a:gd name="T9" fmla="*/ 86 h 195"/>
                <a:gd name="T10" fmla="*/ 207 w 407"/>
                <a:gd name="T11" fmla="*/ 24 h 195"/>
                <a:gd name="T12" fmla="*/ 248 w 407"/>
                <a:gd name="T13" fmla="*/ 36 h 195"/>
                <a:gd name="T14" fmla="*/ 407 w 407"/>
                <a:gd name="T15" fmla="*/ 13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195">
                  <a:moveTo>
                    <a:pt x="246" y="181"/>
                  </a:moveTo>
                  <a:cubicBezTo>
                    <a:pt x="246" y="181"/>
                    <a:pt x="206" y="169"/>
                    <a:pt x="192" y="153"/>
                  </a:cubicBezTo>
                  <a:cubicBezTo>
                    <a:pt x="192" y="153"/>
                    <a:pt x="146" y="193"/>
                    <a:pt x="86" y="194"/>
                  </a:cubicBezTo>
                  <a:cubicBezTo>
                    <a:pt x="27" y="195"/>
                    <a:pt x="0" y="157"/>
                    <a:pt x="11" y="137"/>
                  </a:cubicBezTo>
                  <a:cubicBezTo>
                    <a:pt x="22" y="117"/>
                    <a:pt x="61" y="122"/>
                    <a:pt x="90" y="86"/>
                  </a:cubicBezTo>
                  <a:cubicBezTo>
                    <a:pt x="120" y="50"/>
                    <a:pt x="137" y="0"/>
                    <a:pt x="207" y="24"/>
                  </a:cubicBezTo>
                  <a:cubicBezTo>
                    <a:pt x="220" y="28"/>
                    <a:pt x="234" y="32"/>
                    <a:pt x="248" y="36"/>
                  </a:cubicBezTo>
                  <a:cubicBezTo>
                    <a:pt x="315" y="56"/>
                    <a:pt x="395" y="79"/>
                    <a:pt x="407" y="130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2"/>
            <p:cNvSpPr>
              <a:spLocks/>
            </p:cNvSpPr>
            <p:nvPr/>
          </p:nvSpPr>
          <p:spPr bwMode="auto">
            <a:xfrm>
              <a:off x="2162516" y="5442230"/>
              <a:ext cx="1256525" cy="1756837"/>
            </a:xfrm>
            <a:custGeom>
              <a:avLst/>
              <a:gdLst>
                <a:gd name="T0" fmla="*/ 505 w 693"/>
                <a:gd name="T1" fmla="*/ 522 h 970"/>
                <a:gd name="T2" fmla="*/ 513 w 693"/>
                <a:gd name="T3" fmla="*/ 336 h 970"/>
                <a:gd name="T4" fmla="*/ 580 w 693"/>
                <a:gd name="T5" fmla="*/ 39 h 970"/>
                <a:gd name="T6" fmla="*/ 503 w 693"/>
                <a:gd name="T7" fmla="*/ 74 h 970"/>
                <a:gd name="T8" fmla="*/ 427 w 693"/>
                <a:gd name="T9" fmla="*/ 292 h 970"/>
                <a:gd name="T10" fmla="*/ 358 w 693"/>
                <a:gd name="T11" fmla="*/ 288 h 970"/>
                <a:gd name="T12" fmla="*/ 292 w 693"/>
                <a:gd name="T13" fmla="*/ 354 h 970"/>
                <a:gd name="T14" fmla="*/ 205 w 693"/>
                <a:gd name="T15" fmla="*/ 375 h 970"/>
                <a:gd name="T16" fmla="*/ 132 w 693"/>
                <a:gd name="T17" fmla="*/ 440 h 970"/>
                <a:gd name="T18" fmla="*/ 131 w 693"/>
                <a:gd name="T19" fmla="*/ 641 h 970"/>
                <a:gd name="T20" fmla="*/ 108 w 693"/>
                <a:gd name="T21" fmla="*/ 769 h 970"/>
                <a:gd name="T22" fmla="*/ 0 w 693"/>
                <a:gd name="T23" fmla="*/ 970 h 970"/>
                <a:gd name="T24" fmla="*/ 302 w 693"/>
                <a:gd name="T25" fmla="*/ 970 h 970"/>
                <a:gd name="T26" fmla="*/ 462 w 693"/>
                <a:gd name="T27" fmla="*/ 757 h 970"/>
                <a:gd name="T28" fmla="*/ 599 w 693"/>
                <a:gd name="T29" fmla="*/ 572 h 970"/>
                <a:gd name="T30" fmla="*/ 645 w 693"/>
                <a:gd name="T31" fmla="*/ 429 h 970"/>
                <a:gd name="T32" fmla="*/ 657 w 693"/>
                <a:gd name="T33" fmla="*/ 348 h 970"/>
                <a:gd name="T34" fmla="*/ 547 w 693"/>
                <a:gd name="T35" fmla="*/ 416 h 970"/>
                <a:gd name="T36" fmla="*/ 505 w 693"/>
                <a:gd name="T37" fmla="*/ 522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93" h="970">
                  <a:moveTo>
                    <a:pt x="505" y="522"/>
                  </a:moveTo>
                  <a:cubicBezTo>
                    <a:pt x="505" y="522"/>
                    <a:pt x="506" y="392"/>
                    <a:pt x="513" y="336"/>
                  </a:cubicBezTo>
                  <a:cubicBezTo>
                    <a:pt x="519" y="280"/>
                    <a:pt x="595" y="78"/>
                    <a:pt x="580" y="39"/>
                  </a:cubicBezTo>
                  <a:cubicBezTo>
                    <a:pt x="566" y="1"/>
                    <a:pt x="530" y="0"/>
                    <a:pt x="503" y="74"/>
                  </a:cubicBezTo>
                  <a:cubicBezTo>
                    <a:pt x="476" y="148"/>
                    <a:pt x="427" y="292"/>
                    <a:pt x="427" y="292"/>
                  </a:cubicBezTo>
                  <a:cubicBezTo>
                    <a:pt x="427" y="292"/>
                    <a:pt x="395" y="260"/>
                    <a:pt x="358" y="288"/>
                  </a:cubicBezTo>
                  <a:cubicBezTo>
                    <a:pt x="322" y="316"/>
                    <a:pt x="333" y="343"/>
                    <a:pt x="292" y="354"/>
                  </a:cubicBezTo>
                  <a:cubicBezTo>
                    <a:pt x="250" y="365"/>
                    <a:pt x="235" y="346"/>
                    <a:pt x="205" y="375"/>
                  </a:cubicBezTo>
                  <a:cubicBezTo>
                    <a:pt x="175" y="404"/>
                    <a:pt x="147" y="372"/>
                    <a:pt x="132" y="440"/>
                  </a:cubicBezTo>
                  <a:cubicBezTo>
                    <a:pt x="116" y="507"/>
                    <a:pt x="135" y="545"/>
                    <a:pt x="131" y="641"/>
                  </a:cubicBezTo>
                  <a:cubicBezTo>
                    <a:pt x="126" y="736"/>
                    <a:pt x="108" y="769"/>
                    <a:pt x="108" y="769"/>
                  </a:cubicBezTo>
                  <a:cubicBezTo>
                    <a:pt x="0" y="970"/>
                    <a:pt x="0" y="970"/>
                    <a:pt x="0" y="970"/>
                  </a:cubicBezTo>
                  <a:cubicBezTo>
                    <a:pt x="302" y="970"/>
                    <a:pt x="302" y="970"/>
                    <a:pt x="302" y="970"/>
                  </a:cubicBezTo>
                  <a:cubicBezTo>
                    <a:pt x="302" y="970"/>
                    <a:pt x="383" y="849"/>
                    <a:pt x="462" y="757"/>
                  </a:cubicBezTo>
                  <a:cubicBezTo>
                    <a:pt x="541" y="664"/>
                    <a:pt x="566" y="674"/>
                    <a:pt x="599" y="572"/>
                  </a:cubicBezTo>
                  <a:cubicBezTo>
                    <a:pt x="632" y="469"/>
                    <a:pt x="637" y="495"/>
                    <a:pt x="645" y="429"/>
                  </a:cubicBezTo>
                  <a:cubicBezTo>
                    <a:pt x="653" y="363"/>
                    <a:pt x="693" y="371"/>
                    <a:pt x="657" y="348"/>
                  </a:cubicBezTo>
                  <a:cubicBezTo>
                    <a:pt x="620" y="325"/>
                    <a:pt x="560" y="364"/>
                    <a:pt x="547" y="416"/>
                  </a:cubicBezTo>
                  <a:cubicBezTo>
                    <a:pt x="533" y="468"/>
                    <a:pt x="524" y="493"/>
                    <a:pt x="505" y="522"/>
                  </a:cubicBezTo>
                  <a:close/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47675" y="367239"/>
            <a:ext cx="513548" cy="575736"/>
            <a:chOff x="447675" y="367239"/>
            <a:chExt cx="513548" cy="575736"/>
          </a:xfrm>
        </p:grpSpPr>
        <p:sp>
          <p:nvSpPr>
            <p:cNvPr id="137" name="等腰三角形 136"/>
            <p:cNvSpPr/>
            <p:nvPr/>
          </p:nvSpPr>
          <p:spPr>
            <a:xfrm rot="5400000">
              <a:off x="414282" y="400632"/>
              <a:ext cx="484204" cy="417418"/>
            </a:xfrm>
            <a:prstGeom prst="triangl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等腰三角形 137"/>
            <p:cNvSpPr/>
            <p:nvPr/>
          </p:nvSpPr>
          <p:spPr>
            <a:xfrm rot="5400000">
              <a:off x="581357" y="563109"/>
              <a:ext cx="408004" cy="351728"/>
            </a:xfrm>
            <a:prstGeom prst="triangle">
              <a:avLst/>
            </a:prstGeom>
            <a:solidFill>
              <a:srgbClr val="2A99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9" name="矩形 138"/>
          <p:cNvSpPr/>
          <p:nvPr/>
        </p:nvSpPr>
        <p:spPr>
          <a:xfrm>
            <a:off x="1017388" y="409286"/>
            <a:ext cx="10118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alpha val="70000"/>
                      </a:schemeClr>
                    </a:gs>
                  </a:gsLst>
                  <a:lin ang="27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机器人 </a:t>
            </a:r>
            <a:endParaRPr lang="zh-CN" altLang="en-US" sz="1200" dirty="0">
              <a:gradFill>
                <a:gsLst>
                  <a:gs pos="0">
                    <a:schemeClr val="bg1"/>
                  </a:gs>
                  <a:gs pos="100000">
                    <a:schemeClr val="bg1">
                      <a:alpha val="70000"/>
                    </a:schemeClr>
                  </a:gs>
                </a:gsLst>
                <a:lin ang="27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1036437" y="748498"/>
            <a:ext cx="9753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en-US" altLang="zh-CN" sz="1200" dirty="0" smtClean="0">
                <a:solidFill>
                  <a:prstClr val="white">
                    <a:alpha val="70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robot</a:t>
            </a:r>
            <a:endParaRPr lang="zh-CN" altLang="en-US" sz="1200" dirty="0">
              <a:solidFill>
                <a:prstClr val="white">
                  <a:alpha val="70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2" name="Rectangle 3"/>
          <p:cNvSpPr txBox="1">
            <a:spLocks noChangeArrowheads="1"/>
          </p:cNvSpPr>
          <p:nvPr/>
        </p:nvSpPr>
        <p:spPr bwMode="auto">
          <a:xfrm>
            <a:off x="1178312" y="1364709"/>
            <a:ext cx="470256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just" fontAlgn="auto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 kumimoji="0" sz="1400">
                <a:solidFill>
                  <a:prstClr val="black">
                    <a:lumMod val="85000"/>
                    <a:lumOff val="15000"/>
                  </a:prstClr>
                </a:solidFill>
                <a:latin typeface="Microsoft Sans Serif" pitchFamily="34" charset="0"/>
                <a:ea typeface="Yoon 윤고딕 550_TT" pitchFamily="18" charset="-127"/>
                <a:cs typeface="Microsoft Sans Serif" pitchFamily="34" charset="0"/>
              </a:defRPr>
            </a:lvl1pPr>
          </a:lstStyle>
          <a:p>
            <a:pPr marL="0" lvl="1"/>
            <a:r>
              <a:rPr lang="zh-CN" altLang="en-US" sz="2000" b="1" dirty="0" smtClean="0">
                <a:solidFill>
                  <a:srgbClr val="54D0CA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机器人部分代码截图</a:t>
            </a:r>
            <a:endParaRPr lang="zh-CN" altLang="en-US" sz="1600" b="1" dirty="0">
              <a:solidFill>
                <a:srgbClr val="54D0CA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95" y="1883200"/>
            <a:ext cx="10352381" cy="4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30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</TotalTime>
  <Words>1362</Words>
  <Application>Microsoft Office PowerPoint</Application>
  <PresentationFormat>宽屏</PresentationFormat>
  <Paragraphs>170</Paragraphs>
  <Slides>27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Lato Light</vt:lpstr>
      <vt:lpstr>宋体</vt:lpstr>
      <vt:lpstr>微软雅黑</vt:lpstr>
      <vt:lpstr>Arial</vt:lpstr>
      <vt:lpstr>Calibri</vt:lpstr>
      <vt:lpstr>Tahoma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——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long</cp:lastModifiedBy>
  <cp:revision>120</cp:revision>
  <dcterms:created xsi:type="dcterms:W3CDTF">2017-03-10T09:23:09Z</dcterms:created>
  <dcterms:modified xsi:type="dcterms:W3CDTF">2020-06-30T08:07:37Z</dcterms:modified>
</cp:coreProperties>
</file>

<file path=docProps/thumbnail.jpeg>
</file>